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18288000" cy="10287000"/>
  <p:notesSz cx="6858000" cy="9144000"/>
  <p:embeddedFontLst>
    <p:embeddedFont>
      <p:font typeface="TT Lakes Neue Bold" charset="1" panose="02010001040000080307"/>
      <p:regular r:id="rId15"/>
    </p:embeddedFont>
    <p:embeddedFont>
      <p:font typeface="TT Lakes Neue" charset="1" panose="02010001040000080307"/>
      <p:regular r:id="rId16"/>
    </p:embeddedFont>
    <p:embeddedFont>
      <p:font typeface="Cy Grotesk Grand" charset="1" panose="0000050700000000000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4.jpeg" Type="http://schemas.openxmlformats.org/officeDocument/2006/relationships/image"/><Relationship Id="rId4" Target="../media/image5.png" Type="http://schemas.openxmlformats.org/officeDocument/2006/relationships/image"/><Relationship Id="rId5" Target="../media/image2.png" Type="http://schemas.openxmlformats.org/officeDocument/2006/relationships/image"/><Relationship Id="rId6" Target="../media/image3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jpeg" Type="http://schemas.openxmlformats.org/officeDocument/2006/relationships/image"/><Relationship Id="rId3" Target="../media/image5.png" Type="http://schemas.openxmlformats.org/officeDocument/2006/relationships/image"/><Relationship Id="rId4" Target="../media/image2.png" Type="http://schemas.openxmlformats.org/officeDocument/2006/relationships/image"/><Relationship Id="rId5" Target="../media/image3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4.jpeg" Type="http://schemas.openxmlformats.org/officeDocument/2006/relationships/image"/><Relationship Id="rId4" Target="../media/image2.png" Type="http://schemas.openxmlformats.org/officeDocument/2006/relationships/image"/><Relationship Id="rId5" Target="../media/image3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5050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4637043" y="-3414765"/>
            <a:ext cx="25610767" cy="17116530"/>
          </a:xfrm>
          <a:custGeom>
            <a:avLst/>
            <a:gdLst/>
            <a:ahLst/>
            <a:cxnLst/>
            <a:rect r="r" b="b" t="t" l="l"/>
            <a:pathLst>
              <a:path h="17116530" w="25610767">
                <a:moveTo>
                  <a:pt x="0" y="0"/>
                </a:moveTo>
                <a:lnTo>
                  <a:pt x="25610767" y="0"/>
                </a:lnTo>
                <a:lnTo>
                  <a:pt x="25610767" y="17116530"/>
                </a:lnTo>
                <a:lnTo>
                  <a:pt x="0" y="171165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557012" y="1028700"/>
            <a:ext cx="3702288" cy="1080143"/>
          </a:xfrm>
          <a:custGeom>
            <a:avLst/>
            <a:gdLst/>
            <a:ahLst/>
            <a:cxnLst/>
            <a:rect r="r" b="b" t="t" l="l"/>
            <a:pathLst>
              <a:path h="1080143" w="3702288">
                <a:moveTo>
                  <a:pt x="0" y="0"/>
                </a:moveTo>
                <a:lnTo>
                  <a:pt x="3702288" y="0"/>
                </a:lnTo>
                <a:lnTo>
                  <a:pt x="3702288" y="1080143"/>
                </a:lnTo>
                <a:lnTo>
                  <a:pt x="0" y="10801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790552" y="7909500"/>
            <a:ext cx="1468748" cy="1348800"/>
          </a:xfrm>
          <a:custGeom>
            <a:avLst/>
            <a:gdLst/>
            <a:ahLst/>
            <a:cxnLst/>
            <a:rect r="r" b="b" t="t" l="l"/>
            <a:pathLst>
              <a:path h="1348800" w="1468748">
                <a:moveTo>
                  <a:pt x="0" y="0"/>
                </a:moveTo>
                <a:lnTo>
                  <a:pt x="1468748" y="0"/>
                </a:lnTo>
                <a:lnTo>
                  <a:pt x="1468748" y="1348800"/>
                </a:lnTo>
                <a:lnTo>
                  <a:pt x="0" y="1348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5050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7994667" y="0"/>
            <a:ext cx="15392020" cy="10287000"/>
          </a:xfrm>
          <a:custGeom>
            <a:avLst/>
            <a:gdLst/>
            <a:ahLst/>
            <a:cxnLst/>
            <a:rect r="r" b="b" t="t" l="l"/>
            <a:pathLst>
              <a:path h="10287000" w="15392020">
                <a:moveTo>
                  <a:pt x="0" y="0"/>
                </a:moveTo>
                <a:lnTo>
                  <a:pt x="15392020" y="0"/>
                </a:lnTo>
                <a:lnTo>
                  <a:pt x="1539202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876510" y="3843164"/>
            <a:ext cx="8914042" cy="2600672"/>
          </a:xfrm>
          <a:custGeom>
            <a:avLst/>
            <a:gdLst/>
            <a:ahLst/>
            <a:cxnLst/>
            <a:rect r="r" b="b" t="t" l="l"/>
            <a:pathLst>
              <a:path h="2600672" w="8914042">
                <a:moveTo>
                  <a:pt x="0" y="0"/>
                </a:moveTo>
                <a:lnTo>
                  <a:pt x="8914042" y="0"/>
                </a:lnTo>
                <a:lnTo>
                  <a:pt x="8914042" y="2600672"/>
                </a:lnTo>
                <a:lnTo>
                  <a:pt x="0" y="260067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790552" y="7909500"/>
            <a:ext cx="1468748" cy="1348800"/>
          </a:xfrm>
          <a:custGeom>
            <a:avLst/>
            <a:gdLst/>
            <a:ahLst/>
            <a:cxnLst/>
            <a:rect r="r" b="b" t="t" l="l"/>
            <a:pathLst>
              <a:path h="1348800" w="1468748">
                <a:moveTo>
                  <a:pt x="0" y="0"/>
                </a:moveTo>
                <a:lnTo>
                  <a:pt x="1468748" y="0"/>
                </a:lnTo>
                <a:lnTo>
                  <a:pt x="1468748" y="1348800"/>
                </a:lnTo>
                <a:lnTo>
                  <a:pt x="0" y="1348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3013071" y="8878577"/>
            <a:ext cx="2519736" cy="379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220"/>
              </a:lnSpc>
              <a:spcBef>
                <a:spcPct val="0"/>
              </a:spcBef>
            </a:pPr>
            <a:r>
              <a:rPr lang="en-US" b="true" sz="2300" strike="noStrike" u="non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festiwal.wroc.pl​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5050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7994667" y="0"/>
            <a:ext cx="15392020" cy="10287000"/>
          </a:xfrm>
          <a:custGeom>
            <a:avLst/>
            <a:gdLst/>
            <a:ahLst/>
            <a:cxnLst/>
            <a:rect r="r" b="b" t="t" l="l"/>
            <a:pathLst>
              <a:path h="10287000" w="15392020">
                <a:moveTo>
                  <a:pt x="0" y="0"/>
                </a:moveTo>
                <a:lnTo>
                  <a:pt x="15392020" y="0"/>
                </a:lnTo>
                <a:lnTo>
                  <a:pt x="1539202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557012" y="1028700"/>
            <a:ext cx="3702288" cy="1080143"/>
          </a:xfrm>
          <a:custGeom>
            <a:avLst/>
            <a:gdLst/>
            <a:ahLst/>
            <a:cxnLst/>
            <a:rect r="r" b="b" t="t" l="l"/>
            <a:pathLst>
              <a:path h="1080143" w="3702288">
                <a:moveTo>
                  <a:pt x="0" y="0"/>
                </a:moveTo>
                <a:lnTo>
                  <a:pt x="3702288" y="0"/>
                </a:lnTo>
                <a:lnTo>
                  <a:pt x="3702288" y="1080143"/>
                </a:lnTo>
                <a:lnTo>
                  <a:pt x="0" y="10801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790552" y="7909500"/>
            <a:ext cx="1468748" cy="1348800"/>
          </a:xfrm>
          <a:custGeom>
            <a:avLst/>
            <a:gdLst/>
            <a:ahLst/>
            <a:cxnLst/>
            <a:rect r="r" b="b" t="t" l="l"/>
            <a:pathLst>
              <a:path h="1348800" w="1468748">
                <a:moveTo>
                  <a:pt x="0" y="0"/>
                </a:moveTo>
                <a:lnTo>
                  <a:pt x="1468748" y="0"/>
                </a:lnTo>
                <a:lnTo>
                  <a:pt x="1468748" y="1348800"/>
                </a:lnTo>
                <a:lnTo>
                  <a:pt x="0" y="1348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6411671" y="3193462"/>
            <a:ext cx="9333466" cy="4214229"/>
            <a:chOff x="0" y="0"/>
            <a:chExt cx="12444622" cy="5618972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1471822" y="1174395"/>
              <a:ext cx="10972800" cy="444457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4480"/>
                </a:lnSpc>
                <a:spcBef>
                  <a:spcPct val="0"/>
                </a:spcBef>
              </a:pPr>
              <a:r>
                <a:rPr lang="en-US" sz="3200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Lorem ips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u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m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dolor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s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i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a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met,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consec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te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tur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adipiscing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elit,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se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d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do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eiusmo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d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temp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o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r i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n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cididun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u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 l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a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b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ore et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do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lo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r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e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mag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na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aliq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u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a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. U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 e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ni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m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a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d minim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ve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ni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am, quis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n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ost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rud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e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xercitatio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n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ullamc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o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l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a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bor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i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s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n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isi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u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 aliquip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e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x ea commodo co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n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sequa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t.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</a:p>
          </p:txBody>
        </p:sp>
        <p:grpSp>
          <p:nvGrpSpPr>
            <p:cNvPr name="Group 7" id="7"/>
            <p:cNvGrpSpPr/>
            <p:nvPr/>
          </p:nvGrpSpPr>
          <p:grpSpPr>
            <a:xfrm rot="0">
              <a:off x="0" y="0"/>
              <a:ext cx="5067351" cy="1231545"/>
              <a:chOff x="0" y="0"/>
              <a:chExt cx="918086" cy="22312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918086" cy="223127"/>
              </a:xfrm>
              <a:custGeom>
                <a:avLst/>
                <a:gdLst/>
                <a:ahLst/>
                <a:cxnLst/>
                <a:rect r="r" b="b" t="t" l="l"/>
                <a:pathLst>
                  <a:path h="223127" w="918086">
                    <a:moveTo>
                      <a:pt x="103891" y="0"/>
                    </a:moveTo>
                    <a:lnTo>
                      <a:pt x="814195" y="0"/>
                    </a:lnTo>
                    <a:cubicBezTo>
                      <a:pt x="871572" y="0"/>
                      <a:pt x="918086" y="46513"/>
                      <a:pt x="918086" y="103891"/>
                    </a:cubicBezTo>
                    <a:lnTo>
                      <a:pt x="918086" y="119237"/>
                    </a:lnTo>
                    <a:cubicBezTo>
                      <a:pt x="918086" y="146790"/>
                      <a:pt x="907140" y="173215"/>
                      <a:pt x="887657" y="192698"/>
                    </a:cubicBezTo>
                    <a:cubicBezTo>
                      <a:pt x="868174" y="212182"/>
                      <a:pt x="841749" y="223127"/>
                      <a:pt x="814195" y="223127"/>
                    </a:cubicBezTo>
                    <a:lnTo>
                      <a:pt x="103891" y="223127"/>
                    </a:lnTo>
                    <a:cubicBezTo>
                      <a:pt x="46513" y="223127"/>
                      <a:pt x="0" y="176614"/>
                      <a:pt x="0" y="119237"/>
                    </a:cubicBezTo>
                    <a:lnTo>
                      <a:pt x="0" y="103891"/>
                    </a:lnTo>
                    <a:cubicBezTo>
                      <a:pt x="0" y="46513"/>
                      <a:pt x="46513" y="0"/>
                      <a:pt x="103891" y="0"/>
                    </a:cubicBezTo>
                    <a:close/>
                  </a:path>
                </a:pathLst>
              </a:custGeom>
              <a:solidFill>
                <a:srgbClr val="0F0F0D"/>
              </a:solidFill>
              <a:ln w="19050" cap="rnd">
                <a:solidFill>
                  <a:srgbClr val="FFFFFF"/>
                </a:solidFill>
                <a:prstDash val="solid"/>
                <a:round/>
              </a:ln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47625"/>
                <a:ext cx="918086" cy="27075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 marL="0" indent="0" lvl="0">
                  <a:lnSpc>
                    <a:spcPts val="2940"/>
                  </a:lnSpc>
                  <a:spcBef>
                    <a:spcPct val="0"/>
                  </a:spcBef>
                </a:pPr>
                <a:r>
                  <a:rPr lang="en-US" sz="2100">
                    <a:solidFill>
                      <a:srgbClr val="FFFFFF"/>
                    </a:solidFill>
                    <a:latin typeface="Cy Grotesk Grand"/>
                    <a:ea typeface="Cy Grotesk Grand"/>
                    <a:cs typeface="Cy Grotesk Grand"/>
                    <a:sym typeface="Cy Grotesk Grand"/>
                  </a:rPr>
                  <a:t>NAGŁÓWEK</a:t>
                </a: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5050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447593" y="0"/>
            <a:ext cx="15392020" cy="10287000"/>
          </a:xfrm>
          <a:custGeom>
            <a:avLst/>
            <a:gdLst/>
            <a:ahLst/>
            <a:cxnLst/>
            <a:rect r="r" b="b" t="t" l="l"/>
            <a:pathLst>
              <a:path h="10287000" w="15392020">
                <a:moveTo>
                  <a:pt x="0" y="0"/>
                </a:moveTo>
                <a:lnTo>
                  <a:pt x="15392020" y="0"/>
                </a:lnTo>
                <a:lnTo>
                  <a:pt x="1539202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2169252" y="1497367"/>
            <a:ext cx="13949496" cy="7292265"/>
            <a:chOff x="0" y="0"/>
            <a:chExt cx="18599328" cy="972302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0" y="0"/>
              <a:ext cx="9047649" cy="9723020"/>
              <a:chOff x="0" y="0"/>
              <a:chExt cx="1083359" cy="1164227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083359" cy="1164227"/>
              </a:xfrm>
              <a:custGeom>
                <a:avLst/>
                <a:gdLst/>
                <a:ahLst/>
                <a:cxnLst/>
                <a:rect r="r" b="b" t="t" l="l"/>
                <a:pathLst>
                  <a:path h="1164227" w="1083359">
                    <a:moveTo>
                      <a:pt x="0" y="0"/>
                    </a:moveTo>
                    <a:lnTo>
                      <a:pt x="1083359" y="0"/>
                    </a:lnTo>
                    <a:lnTo>
                      <a:pt x="1083359" y="1164227"/>
                    </a:lnTo>
                    <a:lnTo>
                      <a:pt x="0" y="1164227"/>
                    </a:lnTo>
                    <a:close/>
                  </a:path>
                </a:pathLst>
              </a:custGeom>
              <a:blipFill>
                <a:blip r:embed="rId3"/>
                <a:stretch>
                  <a:fillRect l="0" t="-12111" r="0" b="-12111"/>
                </a:stretch>
              </a:blipFill>
            </p:spPr>
          </p:sp>
        </p:grpSp>
        <p:grpSp>
          <p:nvGrpSpPr>
            <p:cNvPr name="Group 6" id="6"/>
            <p:cNvGrpSpPr/>
            <p:nvPr/>
          </p:nvGrpSpPr>
          <p:grpSpPr>
            <a:xfrm rot="0">
              <a:off x="9551679" y="0"/>
              <a:ext cx="9047649" cy="9723020"/>
              <a:chOff x="0" y="0"/>
              <a:chExt cx="1083359" cy="1164227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1083359" cy="1164227"/>
              </a:xfrm>
              <a:custGeom>
                <a:avLst/>
                <a:gdLst/>
                <a:ahLst/>
                <a:cxnLst/>
                <a:rect r="r" b="b" t="t" l="l"/>
                <a:pathLst>
                  <a:path h="1164227" w="1083359">
                    <a:moveTo>
                      <a:pt x="0" y="0"/>
                    </a:moveTo>
                    <a:lnTo>
                      <a:pt x="1083359" y="0"/>
                    </a:lnTo>
                    <a:lnTo>
                      <a:pt x="1083359" y="1164227"/>
                    </a:lnTo>
                    <a:lnTo>
                      <a:pt x="0" y="1164227"/>
                    </a:lnTo>
                    <a:close/>
                  </a:path>
                </a:pathLst>
              </a:custGeom>
              <a:blipFill>
                <a:blip r:embed="rId3"/>
                <a:stretch>
                  <a:fillRect l="0" t="-12111" r="0" b="-12111"/>
                </a:stretch>
              </a:blipFill>
            </p:spPr>
          </p:sp>
        </p:grpSp>
      </p:grpSp>
      <p:sp>
        <p:nvSpPr>
          <p:cNvPr name="Freeform 8" id="8"/>
          <p:cNvSpPr/>
          <p:nvPr/>
        </p:nvSpPr>
        <p:spPr>
          <a:xfrm flipH="false" flipV="false" rot="4040805">
            <a:off x="-3357917" y="4354483"/>
            <a:ext cx="8773234" cy="5863445"/>
          </a:xfrm>
          <a:custGeom>
            <a:avLst/>
            <a:gdLst/>
            <a:ahLst/>
            <a:cxnLst/>
            <a:rect r="r" b="b" t="t" l="l"/>
            <a:pathLst>
              <a:path h="5863445" w="8773234">
                <a:moveTo>
                  <a:pt x="0" y="0"/>
                </a:moveTo>
                <a:lnTo>
                  <a:pt x="8773234" y="0"/>
                </a:lnTo>
                <a:lnTo>
                  <a:pt x="8773234" y="5863445"/>
                </a:lnTo>
                <a:lnTo>
                  <a:pt x="0" y="58634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3557012" y="1028700"/>
            <a:ext cx="3702288" cy="1080143"/>
          </a:xfrm>
          <a:custGeom>
            <a:avLst/>
            <a:gdLst/>
            <a:ahLst/>
            <a:cxnLst/>
            <a:rect r="r" b="b" t="t" l="l"/>
            <a:pathLst>
              <a:path h="1080143" w="3702288">
                <a:moveTo>
                  <a:pt x="0" y="0"/>
                </a:moveTo>
                <a:lnTo>
                  <a:pt x="3702288" y="0"/>
                </a:lnTo>
                <a:lnTo>
                  <a:pt x="3702288" y="1080143"/>
                </a:lnTo>
                <a:lnTo>
                  <a:pt x="0" y="10801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5790552" y="7909500"/>
            <a:ext cx="1468748" cy="1348800"/>
          </a:xfrm>
          <a:custGeom>
            <a:avLst/>
            <a:gdLst/>
            <a:ahLst/>
            <a:cxnLst/>
            <a:rect r="r" b="b" t="t" l="l"/>
            <a:pathLst>
              <a:path h="1348800" w="1468748">
                <a:moveTo>
                  <a:pt x="0" y="0"/>
                </a:moveTo>
                <a:lnTo>
                  <a:pt x="1468748" y="0"/>
                </a:lnTo>
                <a:lnTo>
                  <a:pt x="1468748" y="1348800"/>
                </a:lnTo>
                <a:lnTo>
                  <a:pt x="0" y="13488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grpSp>
        <p:nvGrpSpPr>
          <p:cNvPr name="Group 11" id="11"/>
          <p:cNvGrpSpPr/>
          <p:nvPr/>
        </p:nvGrpSpPr>
        <p:grpSpPr>
          <a:xfrm rot="0">
            <a:off x="1028700" y="8269528"/>
            <a:ext cx="5269737" cy="1053885"/>
            <a:chOff x="0" y="0"/>
            <a:chExt cx="1273005" cy="254586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273005" cy="254586"/>
            </a:xfrm>
            <a:custGeom>
              <a:avLst/>
              <a:gdLst/>
              <a:ahLst/>
              <a:cxnLst/>
              <a:rect r="r" b="b" t="t" l="l"/>
              <a:pathLst>
                <a:path h="254586" w="1273005">
                  <a:moveTo>
                    <a:pt x="74926" y="0"/>
                  </a:moveTo>
                  <a:lnTo>
                    <a:pt x="1198079" y="0"/>
                  </a:lnTo>
                  <a:cubicBezTo>
                    <a:pt x="1217950" y="0"/>
                    <a:pt x="1237008" y="7894"/>
                    <a:pt x="1251059" y="21945"/>
                  </a:cubicBezTo>
                  <a:cubicBezTo>
                    <a:pt x="1265111" y="35996"/>
                    <a:pt x="1273005" y="55054"/>
                    <a:pt x="1273005" y="74926"/>
                  </a:cubicBezTo>
                  <a:lnTo>
                    <a:pt x="1273005" y="179660"/>
                  </a:lnTo>
                  <a:cubicBezTo>
                    <a:pt x="1273005" y="199532"/>
                    <a:pt x="1265111" y="218589"/>
                    <a:pt x="1251059" y="232641"/>
                  </a:cubicBezTo>
                  <a:cubicBezTo>
                    <a:pt x="1237008" y="246692"/>
                    <a:pt x="1217950" y="254586"/>
                    <a:pt x="1198079" y="254586"/>
                  </a:cubicBezTo>
                  <a:lnTo>
                    <a:pt x="74926" y="254586"/>
                  </a:lnTo>
                  <a:cubicBezTo>
                    <a:pt x="55054" y="254586"/>
                    <a:pt x="35996" y="246692"/>
                    <a:pt x="21945" y="232641"/>
                  </a:cubicBezTo>
                  <a:cubicBezTo>
                    <a:pt x="7894" y="218589"/>
                    <a:pt x="0" y="199532"/>
                    <a:pt x="0" y="179660"/>
                  </a:cubicBezTo>
                  <a:lnTo>
                    <a:pt x="0" y="74926"/>
                  </a:lnTo>
                  <a:cubicBezTo>
                    <a:pt x="0" y="55054"/>
                    <a:pt x="7894" y="35996"/>
                    <a:pt x="21945" y="21945"/>
                  </a:cubicBezTo>
                  <a:cubicBezTo>
                    <a:pt x="35996" y="7894"/>
                    <a:pt x="55054" y="0"/>
                    <a:pt x="74926" y="0"/>
                  </a:cubicBezTo>
                  <a:close/>
                </a:path>
              </a:pathLst>
            </a:custGeom>
            <a:solidFill>
              <a:srgbClr val="0F0F0D"/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273005" cy="2926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380"/>
                </a:lnSpc>
                <a:spcBef>
                  <a:spcPct val="0"/>
                </a:spcBef>
              </a:pPr>
              <a:r>
                <a:rPr lang="en-US" sz="1700">
                  <a:solidFill>
                    <a:srgbClr val="FFFFFF"/>
                  </a:solidFill>
                  <a:latin typeface="Cy Grotesk Grand"/>
                  <a:ea typeface="Cy Grotesk Grand"/>
                  <a:cs typeface="Cy Grotesk Grand"/>
                  <a:sym typeface="Cy Grotesk Grand"/>
                </a:rPr>
                <a:t>PODPIS: LOREM IPSUM DOLOR SIT AMET, CONSECTETUR ADIPISCING ELIT</a:t>
              </a: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9144000" y="8269528"/>
            <a:ext cx="5269737" cy="1053885"/>
            <a:chOff x="0" y="0"/>
            <a:chExt cx="1273005" cy="254586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273005" cy="254586"/>
            </a:xfrm>
            <a:custGeom>
              <a:avLst/>
              <a:gdLst/>
              <a:ahLst/>
              <a:cxnLst/>
              <a:rect r="r" b="b" t="t" l="l"/>
              <a:pathLst>
                <a:path h="254586" w="1273005">
                  <a:moveTo>
                    <a:pt x="74926" y="0"/>
                  </a:moveTo>
                  <a:lnTo>
                    <a:pt x="1198079" y="0"/>
                  </a:lnTo>
                  <a:cubicBezTo>
                    <a:pt x="1217950" y="0"/>
                    <a:pt x="1237008" y="7894"/>
                    <a:pt x="1251059" y="21945"/>
                  </a:cubicBezTo>
                  <a:cubicBezTo>
                    <a:pt x="1265111" y="35996"/>
                    <a:pt x="1273005" y="55054"/>
                    <a:pt x="1273005" y="74926"/>
                  </a:cubicBezTo>
                  <a:lnTo>
                    <a:pt x="1273005" y="179660"/>
                  </a:lnTo>
                  <a:cubicBezTo>
                    <a:pt x="1273005" y="199532"/>
                    <a:pt x="1265111" y="218589"/>
                    <a:pt x="1251059" y="232641"/>
                  </a:cubicBezTo>
                  <a:cubicBezTo>
                    <a:pt x="1237008" y="246692"/>
                    <a:pt x="1217950" y="254586"/>
                    <a:pt x="1198079" y="254586"/>
                  </a:cubicBezTo>
                  <a:lnTo>
                    <a:pt x="74926" y="254586"/>
                  </a:lnTo>
                  <a:cubicBezTo>
                    <a:pt x="55054" y="254586"/>
                    <a:pt x="35996" y="246692"/>
                    <a:pt x="21945" y="232641"/>
                  </a:cubicBezTo>
                  <a:cubicBezTo>
                    <a:pt x="7894" y="218589"/>
                    <a:pt x="0" y="199532"/>
                    <a:pt x="0" y="179660"/>
                  </a:cubicBezTo>
                  <a:lnTo>
                    <a:pt x="0" y="74926"/>
                  </a:lnTo>
                  <a:cubicBezTo>
                    <a:pt x="0" y="55054"/>
                    <a:pt x="7894" y="35996"/>
                    <a:pt x="21945" y="21945"/>
                  </a:cubicBezTo>
                  <a:cubicBezTo>
                    <a:pt x="35996" y="7894"/>
                    <a:pt x="55054" y="0"/>
                    <a:pt x="74926" y="0"/>
                  </a:cubicBezTo>
                  <a:close/>
                </a:path>
              </a:pathLst>
            </a:custGeom>
            <a:solidFill>
              <a:srgbClr val="0F0F0D"/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0" y="-38100"/>
              <a:ext cx="1273005" cy="29268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380"/>
                </a:lnSpc>
                <a:spcBef>
                  <a:spcPct val="0"/>
                </a:spcBef>
              </a:pPr>
              <a:r>
                <a:rPr lang="en-US" sz="1700">
                  <a:solidFill>
                    <a:srgbClr val="FFFFFF"/>
                  </a:solidFill>
                  <a:latin typeface="Cy Grotesk Grand"/>
                  <a:ea typeface="Cy Grotesk Grand"/>
                  <a:cs typeface="Cy Grotesk Grand"/>
                  <a:sym typeface="Cy Grotesk Grand"/>
                </a:rPr>
                <a:t>PODPIS: LOREM IPSUM DOLOR SIT AMET, CONSECTETUR ADIPISCING ELIT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5050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7994667" y="0"/>
            <a:ext cx="15392020" cy="10287000"/>
          </a:xfrm>
          <a:custGeom>
            <a:avLst/>
            <a:gdLst/>
            <a:ahLst/>
            <a:cxnLst/>
            <a:rect r="r" b="b" t="t" l="l"/>
            <a:pathLst>
              <a:path h="10287000" w="15392020">
                <a:moveTo>
                  <a:pt x="0" y="0"/>
                </a:moveTo>
                <a:lnTo>
                  <a:pt x="15392020" y="0"/>
                </a:lnTo>
                <a:lnTo>
                  <a:pt x="1539202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557012" y="1028700"/>
            <a:ext cx="3702288" cy="1080143"/>
          </a:xfrm>
          <a:custGeom>
            <a:avLst/>
            <a:gdLst/>
            <a:ahLst/>
            <a:cxnLst/>
            <a:rect r="r" b="b" t="t" l="l"/>
            <a:pathLst>
              <a:path h="1080143" w="3702288">
                <a:moveTo>
                  <a:pt x="0" y="0"/>
                </a:moveTo>
                <a:lnTo>
                  <a:pt x="3702288" y="0"/>
                </a:lnTo>
                <a:lnTo>
                  <a:pt x="3702288" y="1080143"/>
                </a:lnTo>
                <a:lnTo>
                  <a:pt x="0" y="10801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790552" y="7909500"/>
            <a:ext cx="1468748" cy="1348800"/>
          </a:xfrm>
          <a:custGeom>
            <a:avLst/>
            <a:gdLst/>
            <a:ahLst/>
            <a:cxnLst/>
            <a:rect r="r" b="b" t="t" l="l"/>
            <a:pathLst>
              <a:path h="1348800" w="1468748">
                <a:moveTo>
                  <a:pt x="0" y="0"/>
                </a:moveTo>
                <a:lnTo>
                  <a:pt x="1468748" y="0"/>
                </a:lnTo>
                <a:lnTo>
                  <a:pt x="1468748" y="1348800"/>
                </a:lnTo>
                <a:lnTo>
                  <a:pt x="0" y="1348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3596840" y="3283220"/>
            <a:ext cx="3800513" cy="3720560"/>
            <a:chOff x="0" y="0"/>
            <a:chExt cx="5067351" cy="4960747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0"/>
              <a:ext cx="5067351" cy="1231545"/>
              <a:chOff x="0" y="0"/>
              <a:chExt cx="918086" cy="223127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918086" cy="223127"/>
              </a:xfrm>
              <a:custGeom>
                <a:avLst/>
                <a:gdLst/>
                <a:ahLst/>
                <a:cxnLst/>
                <a:rect r="r" b="b" t="t" l="l"/>
                <a:pathLst>
                  <a:path h="223127" w="918086">
                    <a:moveTo>
                      <a:pt x="103891" y="0"/>
                    </a:moveTo>
                    <a:lnTo>
                      <a:pt x="814195" y="0"/>
                    </a:lnTo>
                    <a:cubicBezTo>
                      <a:pt x="871572" y="0"/>
                      <a:pt x="918086" y="46513"/>
                      <a:pt x="918086" y="103891"/>
                    </a:cubicBezTo>
                    <a:lnTo>
                      <a:pt x="918086" y="119237"/>
                    </a:lnTo>
                    <a:cubicBezTo>
                      <a:pt x="918086" y="146790"/>
                      <a:pt x="907140" y="173215"/>
                      <a:pt x="887657" y="192698"/>
                    </a:cubicBezTo>
                    <a:cubicBezTo>
                      <a:pt x="868174" y="212182"/>
                      <a:pt x="841749" y="223127"/>
                      <a:pt x="814195" y="223127"/>
                    </a:cubicBezTo>
                    <a:lnTo>
                      <a:pt x="103891" y="223127"/>
                    </a:lnTo>
                    <a:cubicBezTo>
                      <a:pt x="46513" y="223127"/>
                      <a:pt x="0" y="176614"/>
                      <a:pt x="0" y="119237"/>
                    </a:cubicBezTo>
                    <a:lnTo>
                      <a:pt x="0" y="103891"/>
                    </a:lnTo>
                    <a:cubicBezTo>
                      <a:pt x="0" y="46513"/>
                      <a:pt x="46513" y="0"/>
                      <a:pt x="103891" y="0"/>
                    </a:cubicBezTo>
                    <a:close/>
                  </a:path>
                </a:pathLst>
              </a:custGeom>
              <a:solidFill>
                <a:srgbClr val="0F0F0D"/>
              </a:solidFill>
              <a:ln w="19050" cap="rnd">
                <a:solidFill>
                  <a:srgbClr val="FFFFFF"/>
                </a:solidFill>
                <a:prstDash val="solid"/>
                <a:round/>
              </a:ln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47625"/>
                <a:ext cx="918086" cy="27075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 marL="0" indent="0" lvl="0">
                  <a:lnSpc>
                    <a:spcPts val="2940"/>
                  </a:lnSpc>
                  <a:spcBef>
                    <a:spcPct val="0"/>
                  </a:spcBef>
                </a:pPr>
                <a:r>
                  <a:rPr lang="en-US" sz="2100">
                    <a:solidFill>
                      <a:srgbClr val="FFFFFF"/>
                    </a:solidFill>
                    <a:latin typeface="Cy Grotesk Grand"/>
                    <a:ea typeface="Cy Grotesk Grand"/>
                    <a:cs typeface="Cy Grotesk Grand"/>
                    <a:sym typeface="Cy Grotesk Grand"/>
                  </a:rPr>
                  <a:t>NAGŁÓWEK</a:t>
                </a:r>
              </a:p>
            </p:txBody>
          </p:sp>
        </p:grpSp>
        <p:grpSp>
          <p:nvGrpSpPr>
            <p:cNvPr name="Group 9" id="9"/>
            <p:cNvGrpSpPr/>
            <p:nvPr/>
          </p:nvGrpSpPr>
          <p:grpSpPr>
            <a:xfrm rot="0">
              <a:off x="0" y="1864601"/>
              <a:ext cx="5067351" cy="1231545"/>
              <a:chOff x="0" y="0"/>
              <a:chExt cx="918086" cy="223127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918086" cy="223127"/>
              </a:xfrm>
              <a:custGeom>
                <a:avLst/>
                <a:gdLst/>
                <a:ahLst/>
                <a:cxnLst/>
                <a:rect r="r" b="b" t="t" l="l"/>
                <a:pathLst>
                  <a:path h="223127" w="918086">
                    <a:moveTo>
                      <a:pt x="103891" y="0"/>
                    </a:moveTo>
                    <a:lnTo>
                      <a:pt x="814195" y="0"/>
                    </a:lnTo>
                    <a:cubicBezTo>
                      <a:pt x="871572" y="0"/>
                      <a:pt x="918086" y="46513"/>
                      <a:pt x="918086" y="103891"/>
                    </a:cubicBezTo>
                    <a:lnTo>
                      <a:pt x="918086" y="119237"/>
                    </a:lnTo>
                    <a:cubicBezTo>
                      <a:pt x="918086" y="146790"/>
                      <a:pt x="907140" y="173215"/>
                      <a:pt x="887657" y="192698"/>
                    </a:cubicBezTo>
                    <a:cubicBezTo>
                      <a:pt x="868174" y="212182"/>
                      <a:pt x="841749" y="223127"/>
                      <a:pt x="814195" y="223127"/>
                    </a:cubicBezTo>
                    <a:lnTo>
                      <a:pt x="103891" y="223127"/>
                    </a:lnTo>
                    <a:cubicBezTo>
                      <a:pt x="46513" y="223127"/>
                      <a:pt x="0" y="176614"/>
                      <a:pt x="0" y="119237"/>
                    </a:cubicBezTo>
                    <a:lnTo>
                      <a:pt x="0" y="103891"/>
                    </a:lnTo>
                    <a:cubicBezTo>
                      <a:pt x="0" y="46513"/>
                      <a:pt x="46513" y="0"/>
                      <a:pt x="103891" y="0"/>
                    </a:cubicBezTo>
                    <a:close/>
                  </a:path>
                </a:pathLst>
              </a:custGeom>
              <a:solidFill>
                <a:srgbClr val="0F0F0D"/>
              </a:solidFill>
              <a:ln w="19050" cap="rnd">
                <a:solidFill>
                  <a:srgbClr val="FFFFFF"/>
                </a:solidFill>
                <a:prstDash val="solid"/>
                <a:round/>
              </a:ln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0" y="-47625"/>
                <a:ext cx="918086" cy="27075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 marL="0" indent="0" lvl="0">
                  <a:lnSpc>
                    <a:spcPts val="2940"/>
                  </a:lnSpc>
                  <a:spcBef>
                    <a:spcPct val="0"/>
                  </a:spcBef>
                </a:pPr>
                <a:r>
                  <a:rPr lang="en-US" sz="2100">
                    <a:solidFill>
                      <a:srgbClr val="FFFFFF"/>
                    </a:solidFill>
                    <a:latin typeface="Cy Grotesk Grand"/>
                    <a:ea typeface="Cy Grotesk Grand"/>
                    <a:cs typeface="Cy Grotesk Grand"/>
                    <a:sym typeface="Cy Grotesk Grand"/>
                  </a:rPr>
                  <a:t>NAGŁÓWEK</a:t>
                </a:r>
              </a:p>
            </p:txBody>
          </p:sp>
        </p:grpSp>
        <p:grpSp>
          <p:nvGrpSpPr>
            <p:cNvPr name="Group 12" id="12"/>
            <p:cNvGrpSpPr/>
            <p:nvPr/>
          </p:nvGrpSpPr>
          <p:grpSpPr>
            <a:xfrm rot="0">
              <a:off x="0" y="3729201"/>
              <a:ext cx="5067351" cy="1231545"/>
              <a:chOff x="0" y="0"/>
              <a:chExt cx="918086" cy="223127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918086" cy="223127"/>
              </a:xfrm>
              <a:custGeom>
                <a:avLst/>
                <a:gdLst/>
                <a:ahLst/>
                <a:cxnLst/>
                <a:rect r="r" b="b" t="t" l="l"/>
                <a:pathLst>
                  <a:path h="223127" w="918086">
                    <a:moveTo>
                      <a:pt x="103891" y="0"/>
                    </a:moveTo>
                    <a:lnTo>
                      <a:pt x="814195" y="0"/>
                    </a:lnTo>
                    <a:cubicBezTo>
                      <a:pt x="871572" y="0"/>
                      <a:pt x="918086" y="46513"/>
                      <a:pt x="918086" y="103891"/>
                    </a:cubicBezTo>
                    <a:lnTo>
                      <a:pt x="918086" y="119237"/>
                    </a:lnTo>
                    <a:cubicBezTo>
                      <a:pt x="918086" y="146790"/>
                      <a:pt x="907140" y="173215"/>
                      <a:pt x="887657" y="192698"/>
                    </a:cubicBezTo>
                    <a:cubicBezTo>
                      <a:pt x="868174" y="212182"/>
                      <a:pt x="841749" y="223127"/>
                      <a:pt x="814195" y="223127"/>
                    </a:cubicBezTo>
                    <a:lnTo>
                      <a:pt x="103891" y="223127"/>
                    </a:lnTo>
                    <a:cubicBezTo>
                      <a:pt x="46513" y="223127"/>
                      <a:pt x="0" y="176614"/>
                      <a:pt x="0" y="119237"/>
                    </a:cubicBezTo>
                    <a:lnTo>
                      <a:pt x="0" y="103891"/>
                    </a:lnTo>
                    <a:cubicBezTo>
                      <a:pt x="0" y="46513"/>
                      <a:pt x="46513" y="0"/>
                      <a:pt x="103891" y="0"/>
                    </a:cubicBezTo>
                    <a:close/>
                  </a:path>
                </a:pathLst>
              </a:custGeom>
              <a:solidFill>
                <a:srgbClr val="0F0F0D"/>
              </a:solidFill>
              <a:ln w="19050" cap="rnd">
                <a:solidFill>
                  <a:srgbClr val="FFFFFF"/>
                </a:solidFill>
                <a:prstDash val="solid"/>
                <a:round/>
              </a:ln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47625"/>
                <a:ext cx="918086" cy="27075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 marL="0" indent="0" lvl="0">
                  <a:lnSpc>
                    <a:spcPts val="2940"/>
                  </a:lnSpc>
                  <a:spcBef>
                    <a:spcPct val="0"/>
                  </a:spcBef>
                </a:pPr>
                <a:r>
                  <a:rPr lang="en-US" sz="2100">
                    <a:solidFill>
                      <a:srgbClr val="FFFFFF"/>
                    </a:solidFill>
                    <a:latin typeface="Cy Grotesk Grand"/>
                    <a:ea typeface="Cy Grotesk Grand"/>
                    <a:cs typeface="Cy Grotesk Grand"/>
                    <a:sym typeface="Cy Grotesk Grand"/>
                  </a:rPr>
                  <a:t>NAGŁÓWEK</a:t>
                </a:r>
              </a:p>
            </p:txBody>
          </p:sp>
        </p:grpSp>
      </p:grpSp>
      <p:sp>
        <p:nvSpPr>
          <p:cNvPr name="TextBox 15" id="15"/>
          <p:cNvSpPr txBox="true"/>
          <p:nvPr/>
        </p:nvSpPr>
        <p:spPr>
          <a:xfrm rot="0">
            <a:off x="7895712" y="3441065"/>
            <a:ext cx="8154733" cy="33477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Lorem ips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u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m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dolor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s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i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a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met,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consec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te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tur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adipiscing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elit,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se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d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do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eiusmo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d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temp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o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r i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n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cididun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u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 l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a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b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ore et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do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lo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r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e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mag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na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aliq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u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a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. U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 e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ni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m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a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d minim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ve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ni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am, quis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n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ost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rud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e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xercitatio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n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ullamc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o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l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a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bor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i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s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n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isi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u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 aliquip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e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x ea commodo co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n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sequa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t.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5050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-414945"/>
            <a:ext cx="10344698" cy="11116889"/>
            <a:chOff x="0" y="0"/>
            <a:chExt cx="1083359" cy="116422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083359" cy="1164227"/>
            </a:xfrm>
            <a:custGeom>
              <a:avLst/>
              <a:gdLst/>
              <a:ahLst/>
              <a:cxnLst/>
              <a:rect r="r" b="b" t="t" l="l"/>
              <a:pathLst>
                <a:path h="1164227" w="1083359">
                  <a:moveTo>
                    <a:pt x="0" y="0"/>
                  </a:moveTo>
                  <a:lnTo>
                    <a:pt x="1083359" y="0"/>
                  </a:lnTo>
                  <a:lnTo>
                    <a:pt x="1083359" y="1164227"/>
                  </a:lnTo>
                  <a:lnTo>
                    <a:pt x="0" y="1164227"/>
                  </a:lnTo>
                  <a:close/>
                </a:path>
              </a:pathLst>
            </a:custGeom>
            <a:blipFill>
              <a:blip r:embed="rId2"/>
              <a:stretch>
                <a:fillRect l="0" t="-12111" r="0" b="-12111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4040805">
            <a:off x="5790180" y="6131484"/>
            <a:ext cx="8773234" cy="5863445"/>
          </a:xfrm>
          <a:custGeom>
            <a:avLst/>
            <a:gdLst/>
            <a:ahLst/>
            <a:cxnLst/>
            <a:rect r="r" b="b" t="t" l="l"/>
            <a:pathLst>
              <a:path h="5863445" w="8773234">
                <a:moveTo>
                  <a:pt x="0" y="0"/>
                </a:moveTo>
                <a:lnTo>
                  <a:pt x="8773234" y="0"/>
                </a:lnTo>
                <a:lnTo>
                  <a:pt x="8773234" y="5863444"/>
                </a:lnTo>
                <a:lnTo>
                  <a:pt x="0" y="58634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3557012" y="1028700"/>
            <a:ext cx="3702288" cy="1080143"/>
          </a:xfrm>
          <a:custGeom>
            <a:avLst/>
            <a:gdLst/>
            <a:ahLst/>
            <a:cxnLst/>
            <a:rect r="r" b="b" t="t" l="l"/>
            <a:pathLst>
              <a:path h="1080143" w="3702288">
                <a:moveTo>
                  <a:pt x="0" y="0"/>
                </a:moveTo>
                <a:lnTo>
                  <a:pt x="3702288" y="0"/>
                </a:lnTo>
                <a:lnTo>
                  <a:pt x="3702288" y="1080143"/>
                </a:lnTo>
                <a:lnTo>
                  <a:pt x="0" y="10801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5790552" y="7909500"/>
            <a:ext cx="1468748" cy="1348800"/>
          </a:xfrm>
          <a:custGeom>
            <a:avLst/>
            <a:gdLst/>
            <a:ahLst/>
            <a:cxnLst/>
            <a:rect r="r" b="b" t="t" l="l"/>
            <a:pathLst>
              <a:path h="1348800" w="1468748">
                <a:moveTo>
                  <a:pt x="0" y="0"/>
                </a:moveTo>
                <a:lnTo>
                  <a:pt x="1468748" y="0"/>
                </a:lnTo>
                <a:lnTo>
                  <a:pt x="1468748" y="1348800"/>
                </a:lnTo>
                <a:lnTo>
                  <a:pt x="0" y="13488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719851" y="2879090"/>
            <a:ext cx="6146174" cy="4471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Lorem ips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u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m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dolor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s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i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a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met,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consec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te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tur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adipiscing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elit,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se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d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do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eiusmo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d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temp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o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r i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n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cididun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u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 l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a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b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ore et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do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lo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r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e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mag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na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aliq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u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a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. U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 e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ni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m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a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d minim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ve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ni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am, quis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n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ost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rud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e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xercitatio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n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ullamc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o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l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a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bor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i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s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n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isi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u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 aliquip 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e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x ea commodo co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n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sequa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t.</a:t>
            </a:r>
            <a:r>
              <a:rPr lang="en-US" sz="3200" strike="noStrike" u="none">
                <a:solidFill>
                  <a:srgbClr val="FFFFFF"/>
                </a:solidFill>
                <a:latin typeface="TT Lakes Neue"/>
                <a:ea typeface="TT Lakes Neue"/>
                <a:cs typeface="TT Lakes Neue"/>
                <a:sym typeface="TT Lakes Neue"/>
              </a:rPr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5050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7994667" y="0"/>
            <a:ext cx="15392020" cy="10287000"/>
          </a:xfrm>
          <a:custGeom>
            <a:avLst/>
            <a:gdLst/>
            <a:ahLst/>
            <a:cxnLst/>
            <a:rect r="r" b="b" t="t" l="l"/>
            <a:pathLst>
              <a:path h="10287000" w="15392020">
                <a:moveTo>
                  <a:pt x="0" y="0"/>
                </a:moveTo>
                <a:lnTo>
                  <a:pt x="15392020" y="0"/>
                </a:lnTo>
                <a:lnTo>
                  <a:pt x="1539202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-414945"/>
            <a:ext cx="18729361" cy="11116889"/>
            <a:chOff x="0" y="0"/>
            <a:chExt cx="1961451" cy="116422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961451" cy="1164227"/>
            </a:xfrm>
            <a:custGeom>
              <a:avLst/>
              <a:gdLst/>
              <a:ahLst/>
              <a:cxnLst/>
              <a:rect r="r" b="b" t="t" l="l"/>
              <a:pathLst>
                <a:path h="1164227" w="1961451">
                  <a:moveTo>
                    <a:pt x="0" y="0"/>
                  </a:moveTo>
                  <a:lnTo>
                    <a:pt x="1961451" y="0"/>
                  </a:lnTo>
                  <a:lnTo>
                    <a:pt x="1961451" y="1164227"/>
                  </a:lnTo>
                  <a:lnTo>
                    <a:pt x="0" y="1164227"/>
                  </a:lnTo>
                  <a:close/>
                </a:path>
              </a:pathLst>
            </a:custGeom>
            <a:blipFill>
              <a:blip r:embed="rId3"/>
              <a:stretch>
                <a:fillRect l="0" t="-14273" r="0" b="-110634"/>
              </a:stretch>
            </a:blip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3557012" y="1028700"/>
            <a:ext cx="3702288" cy="1080143"/>
          </a:xfrm>
          <a:custGeom>
            <a:avLst/>
            <a:gdLst/>
            <a:ahLst/>
            <a:cxnLst/>
            <a:rect r="r" b="b" t="t" l="l"/>
            <a:pathLst>
              <a:path h="1080143" w="3702288">
                <a:moveTo>
                  <a:pt x="0" y="0"/>
                </a:moveTo>
                <a:lnTo>
                  <a:pt x="3702288" y="0"/>
                </a:lnTo>
                <a:lnTo>
                  <a:pt x="3702288" y="1080143"/>
                </a:lnTo>
                <a:lnTo>
                  <a:pt x="0" y="10801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5790552" y="7909500"/>
            <a:ext cx="1468748" cy="1348800"/>
          </a:xfrm>
          <a:custGeom>
            <a:avLst/>
            <a:gdLst/>
            <a:ahLst/>
            <a:cxnLst/>
            <a:rect r="r" b="b" t="t" l="l"/>
            <a:pathLst>
              <a:path h="1348800" w="1468748">
                <a:moveTo>
                  <a:pt x="0" y="0"/>
                </a:moveTo>
                <a:lnTo>
                  <a:pt x="1468748" y="0"/>
                </a:lnTo>
                <a:lnTo>
                  <a:pt x="1468748" y="1348800"/>
                </a:lnTo>
                <a:lnTo>
                  <a:pt x="0" y="13488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1028700" y="8334641"/>
            <a:ext cx="11481392" cy="923659"/>
            <a:chOff x="0" y="0"/>
            <a:chExt cx="2773547" cy="223127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773547" cy="223127"/>
            </a:xfrm>
            <a:custGeom>
              <a:avLst/>
              <a:gdLst/>
              <a:ahLst/>
              <a:cxnLst/>
              <a:rect r="r" b="b" t="t" l="l"/>
              <a:pathLst>
                <a:path h="223127" w="2773547">
                  <a:moveTo>
                    <a:pt x="34389" y="0"/>
                  </a:moveTo>
                  <a:lnTo>
                    <a:pt x="2739158" y="0"/>
                  </a:lnTo>
                  <a:cubicBezTo>
                    <a:pt x="2758151" y="0"/>
                    <a:pt x="2773547" y="15397"/>
                    <a:pt x="2773547" y="34389"/>
                  </a:cubicBezTo>
                  <a:lnTo>
                    <a:pt x="2773547" y="188738"/>
                  </a:lnTo>
                  <a:cubicBezTo>
                    <a:pt x="2773547" y="207731"/>
                    <a:pt x="2758151" y="223127"/>
                    <a:pt x="2739158" y="223127"/>
                  </a:cubicBezTo>
                  <a:lnTo>
                    <a:pt x="34389" y="223127"/>
                  </a:lnTo>
                  <a:cubicBezTo>
                    <a:pt x="15397" y="223127"/>
                    <a:pt x="0" y="207731"/>
                    <a:pt x="0" y="188738"/>
                  </a:cubicBezTo>
                  <a:lnTo>
                    <a:pt x="0" y="34389"/>
                  </a:lnTo>
                  <a:cubicBezTo>
                    <a:pt x="0" y="15397"/>
                    <a:pt x="15397" y="0"/>
                    <a:pt x="34389" y="0"/>
                  </a:cubicBezTo>
                  <a:close/>
                </a:path>
              </a:pathLst>
            </a:custGeom>
            <a:solidFill>
              <a:srgbClr val="0F0F0D"/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773547" cy="2612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380"/>
                </a:lnSpc>
                <a:spcBef>
                  <a:spcPct val="0"/>
                </a:spcBef>
              </a:pPr>
              <a:r>
                <a:rPr lang="en-US" sz="1700">
                  <a:solidFill>
                    <a:srgbClr val="FFFFFF"/>
                  </a:solidFill>
                  <a:latin typeface="Cy Grotesk Grand"/>
                  <a:ea typeface="Cy Grotesk Grand"/>
                  <a:cs typeface="Cy Grotesk Grand"/>
                  <a:sym typeface="Cy Grotesk Grand"/>
                </a:rPr>
                <a:t>PODPIS: LOREM IPSUM DOLOR SIT AMET, CONSECTETUR ADIPISCING ELIT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5050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4637043" y="-3414765"/>
            <a:ext cx="25610767" cy="17116530"/>
          </a:xfrm>
          <a:custGeom>
            <a:avLst/>
            <a:gdLst/>
            <a:ahLst/>
            <a:cxnLst/>
            <a:rect r="r" b="b" t="t" l="l"/>
            <a:pathLst>
              <a:path h="17116530" w="25610767">
                <a:moveTo>
                  <a:pt x="0" y="0"/>
                </a:moveTo>
                <a:lnTo>
                  <a:pt x="25610767" y="0"/>
                </a:lnTo>
                <a:lnTo>
                  <a:pt x="25610767" y="17116530"/>
                </a:lnTo>
                <a:lnTo>
                  <a:pt x="0" y="171165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557012" y="1028700"/>
            <a:ext cx="3702288" cy="1080143"/>
          </a:xfrm>
          <a:custGeom>
            <a:avLst/>
            <a:gdLst/>
            <a:ahLst/>
            <a:cxnLst/>
            <a:rect r="r" b="b" t="t" l="l"/>
            <a:pathLst>
              <a:path h="1080143" w="3702288">
                <a:moveTo>
                  <a:pt x="0" y="0"/>
                </a:moveTo>
                <a:lnTo>
                  <a:pt x="3702288" y="0"/>
                </a:lnTo>
                <a:lnTo>
                  <a:pt x="3702288" y="1080143"/>
                </a:lnTo>
                <a:lnTo>
                  <a:pt x="0" y="10801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5790552" y="7909500"/>
            <a:ext cx="1468748" cy="1348800"/>
          </a:xfrm>
          <a:custGeom>
            <a:avLst/>
            <a:gdLst/>
            <a:ahLst/>
            <a:cxnLst/>
            <a:rect r="r" b="b" t="t" l="l"/>
            <a:pathLst>
              <a:path h="1348800" w="1468748">
                <a:moveTo>
                  <a:pt x="0" y="0"/>
                </a:moveTo>
                <a:lnTo>
                  <a:pt x="1468748" y="0"/>
                </a:lnTo>
                <a:lnTo>
                  <a:pt x="1468748" y="1348800"/>
                </a:lnTo>
                <a:lnTo>
                  <a:pt x="0" y="13488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4421103" y="2937163"/>
            <a:ext cx="9445795" cy="4412673"/>
            <a:chOff x="0" y="0"/>
            <a:chExt cx="12594393" cy="5883564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1040486" y="752086"/>
              <a:ext cx="11553908" cy="5131478"/>
              <a:chOff x="0" y="0"/>
              <a:chExt cx="2282253" cy="1013625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2282253" cy="1013625"/>
              </a:xfrm>
              <a:custGeom>
                <a:avLst/>
                <a:gdLst/>
                <a:ahLst/>
                <a:cxnLst/>
                <a:rect r="r" b="b" t="t" l="l"/>
                <a:pathLst>
                  <a:path h="1013625" w="2282253">
                    <a:moveTo>
                      <a:pt x="50925" y="0"/>
                    </a:moveTo>
                    <a:lnTo>
                      <a:pt x="2231328" y="0"/>
                    </a:lnTo>
                    <a:cubicBezTo>
                      <a:pt x="2259453" y="0"/>
                      <a:pt x="2282253" y="22800"/>
                      <a:pt x="2282253" y="50925"/>
                    </a:cubicBezTo>
                    <a:lnTo>
                      <a:pt x="2282253" y="962700"/>
                    </a:lnTo>
                    <a:cubicBezTo>
                      <a:pt x="2282253" y="976206"/>
                      <a:pt x="2276888" y="989159"/>
                      <a:pt x="2267338" y="998710"/>
                    </a:cubicBezTo>
                    <a:cubicBezTo>
                      <a:pt x="2257787" y="1008260"/>
                      <a:pt x="2244834" y="1013625"/>
                      <a:pt x="2231328" y="1013625"/>
                    </a:cubicBezTo>
                    <a:lnTo>
                      <a:pt x="50925" y="1013625"/>
                    </a:lnTo>
                    <a:cubicBezTo>
                      <a:pt x="22800" y="1013625"/>
                      <a:pt x="0" y="990825"/>
                      <a:pt x="0" y="962700"/>
                    </a:cubicBezTo>
                    <a:lnTo>
                      <a:pt x="0" y="50925"/>
                    </a:lnTo>
                    <a:cubicBezTo>
                      <a:pt x="0" y="22800"/>
                      <a:pt x="22800" y="0"/>
                      <a:pt x="50925" y="0"/>
                    </a:cubicBezTo>
                    <a:close/>
                  </a:path>
                </a:pathLst>
              </a:custGeom>
              <a:solidFill>
                <a:srgbClr val="050505"/>
              </a:solidFill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47625"/>
                <a:ext cx="2282253" cy="106125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519"/>
                  </a:lnSpc>
                </a:pPr>
              </a:p>
            </p:txBody>
          </p:sp>
        </p:grpSp>
        <p:sp>
          <p:nvSpPr>
            <p:cNvPr name="TextBox 9" id="9"/>
            <p:cNvSpPr txBox="true"/>
            <p:nvPr/>
          </p:nvSpPr>
          <p:spPr>
            <a:xfrm rot="0">
              <a:off x="1471822" y="1174395"/>
              <a:ext cx="10972800" cy="444457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4480"/>
                </a:lnSpc>
                <a:spcBef>
                  <a:spcPct val="0"/>
                </a:spcBef>
              </a:pPr>
              <a:r>
                <a:rPr lang="en-US" sz="3200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Lorem ips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u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m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dolor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s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i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a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met,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consec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te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tur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adipiscing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elit,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se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d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do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eiusmo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d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temp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o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r i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n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cididun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u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 l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a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b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ore et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do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lo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r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e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mag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na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aliq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u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a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. U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 e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ni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m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a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d minim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ve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ni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am, quis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n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ost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rud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e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xercitatio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n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ullamc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o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l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a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bor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i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s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n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isi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u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 aliquip 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e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x ea commodo co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n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sequa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t.</a:t>
              </a:r>
              <a:r>
                <a:rPr lang="en-US" sz="3200" strike="noStrike" u="none">
                  <a:solidFill>
                    <a:srgbClr val="FFFFFF"/>
                  </a:solidFill>
                  <a:latin typeface="TT Lakes Neue"/>
                  <a:ea typeface="TT Lakes Neue"/>
                  <a:cs typeface="TT Lakes Neue"/>
                  <a:sym typeface="TT Lakes Neue"/>
                </a:rPr>
                <a:t> </a:t>
              </a:r>
            </a:p>
          </p:txBody>
        </p:sp>
        <p:grpSp>
          <p:nvGrpSpPr>
            <p:cNvPr name="Group 10" id="10"/>
            <p:cNvGrpSpPr/>
            <p:nvPr/>
          </p:nvGrpSpPr>
          <p:grpSpPr>
            <a:xfrm rot="0">
              <a:off x="0" y="0"/>
              <a:ext cx="5067351" cy="1231545"/>
              <a:chOff x="0" y="0"/>
              <a:chExt cx="918086" cy="223127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918086" cy="223127"/>
              </a:xfrm>
              <a:custGeom>
                <a:avLst/>
                <a:gdLst/>
                <a:ahLst/>
                <a:cxnLst/>
                <a:rect r="r" b="b" t="t" l="l"/>
                <a:pathLst>
                  <a:path h="223127" w="918086">
                    <a:moveTo>
                      <a:pt x="103891" y="0"/>
                    </a:moveTo>
                    <a:lnTo>
                      <a:pt x="814195" y="0"/>
                    </a:lnTo>
                    <a:cubicBezTo>
                      <a:pt x="871572" y="0"/>
                      <a:pt x="918086" y="46513"/>
                      <a:pt x="918086" y="103891"/>
                    </a:cubicBezTo>
                    <a:lnTo>
                      <a:pt x="918086" y="119237"/>
                    </a:lnTo>
                    <a:cubicBezTo>
                      <a:pt x="918086" y="146790"/>
                      <a:pt x="907140" y="173215"/>
                      <a:pt x="887657" y="192698"/>
                    </a:cubicBezTo>
                    <a:cubicBezTo>
                      <a:pt x="868174" y="212182"/>
                      <a:pt x="841749" y="223127"/>
                      <a:pt x="814195" y="223127"/>
                    </a:cubicBezTo>
                    <a:lnTo>
                      <a:pt x="103891" y="223127"/>
                    </a:lnTo>
                    <a:cubicBezTo>
                      <a:pt x="46513" y="223127"/>
                      <a:pt x="0" y="176614"/>
                      <a:pt x="0" y="119237"/>
                    </a:cubicBezTo>
                    <a:lnTo>
                      <a:pt x="0" y="103891"/>
                    </a:lnTo>
                    <a:cubicBezTo>
                      <a:pt x="0" y="46513"/>
                      <a:pt x="46513" y="0"/>
                      <a:pt x="103891" y="0"/>
                    </a:cubicBezTo>
                    <a:close/>
                  </a:path>
                </a:pathLst>
              </a:custGeom>
              <a:solidFill>
                <a:srgbClr val="0F0F0D"/>
              </a:solidFill>
              <a:ln w="19050" cap="rnd">
                <a:solidFill>
                  <a:srgbClr val="FFFFFF"/>
                </a:solidFill>
                <a:prstDash val="solid"/>
                <a:round/>
              </a:ln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47625"/>
                <a:ext cx="918086" cy="27075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 marL="0" indent="0" lvl="0">
                  <a:lnSpc>
                    <a:spcPts val="2940"/>
                  </a:lnSpc>
                  <a:spcBef>
                    <a:spcPct val="0"/>
                  </a:spcBef>
                </a:pPr>
                <a:r>
                  <a:rPr lang="en-US" sz="2100">
                    <a:solidFill>
                      <a:srgbClr val="FFFFFF"/>
                    </a:solidFill>
                    <a:latin typeface="Cy Grotesk Grand"/>
                    <a:ea typeface="Cy Grotesk Grand"/>
                    <a:cs typeface="Cy Grotesk Grand"/>
                    <a:sym typeface="Cy Grotesk Grand"/>
                  </a:rPr>
                  <a:t>NAGŁÓWEK</a:t>
                </a: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5050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7994667" y="0"/>
            <a:ext cx="15392020" cy="10287000"/>
          </a:xfrm>
          <a:custGeom>
            <a:avLst/>
            <a:gdLst/>
            <a:ahLst/>
            <a:cxnLst/>
            <a:rect r="r" b="b" t="t" l="l"/>
            <a:pathLst>
              <a:path h="10287000" w="15392020">
                <a:moveTo>
                  <a:pt x="0" y="0"/>
                </a:moveTo>
                <a:lnTo>
                  <a:pt x="15392020" y="0"/>
                </a:lnTo>
                <a:lnTo>
                  <a:pt x="1539202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557012" y="1028700"/>
            <a:ext cx="3702288" cy="1080143"/>
          </a:xfrm>
          <a:custGeom>
            <a:avLst/>
            <a:gdLst/>
            <a:ahLst/>
            <a:cxnLst/>
            <a:rect r="r" b="b" t="t" l="l"/>
            <a:pathLst>
              <a:path h="1080143" w="3702288">
                <a:moveTo>
                  <a:pt x="0" y="0"/>
                </a:moveTo>
                <a:lnTo>
                  <a:pt x="3702288" y="0"/>
                </a:lnTo>
                <a:lnTo>
                  <a:pt x="3702288" y="1080143"/>
                </a:lnTo>
                <a:lnTo>
                  <a:pt x="0" y="10801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6364631" y="2591113"/>
            <a:ext cx="5558738" cy="5104774"/>
          </a:xfrm>
          <a:custGeom>
            <a:avLst/>
            <a:gdLst/>
            <a:ahLst/>
            <a:cxnLst/>
            <a:rect r="r" b="b" t="t" l="l"/>
            <a:pathLst>
              <a:path h="5104774" w="5558738">
                <a:moveTo>
                  <a:pt x="0" y="0"/>
                </a:moveTo>
                <a:lnTo>
                  <a:pt x="5558738" y="0"/>
                </a:lnTo>
                <a:lnTo>
                  <a:pt x="5558738" y="5104774"/>
                </a:lnTo>
                <a:lnTo>
                  <a:pt x="0" y="510477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4739564" y="8878577"/>
            <a:ext cx="2519736" cy="3797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220"/>
              </a:lnSpc>
              <a:spcBef>
                <a:spcPct val="0"/>
              </a:spcBef>
            </a:pPr>
            <a:r>
              <a:rPr lang="en-US" b="true" sz="2300" strike="noStrike" u="none">
                <a:solidFill>
                  <a:srgbClr val="FFFFFF"/>
                </a:solidFill>
                <a:latin typeface="TT Lakes Neue Bold"/>
                <a:ea typeface="TT Lakes Neue Bold"/>
                <a:cs typeface="TT Lakes Neue Bold"/>
                <a:sym typeface="TT Lakes Neue Bold"/>
              </a:rPr>
              <a:t>festiwal.wroc.pl​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DAHOC715-gI</dc:identifier>
  <dcterms:modified xsi:type="dcterms:W3CDTF">2011-08-01T06:04:30Z</dcterms:modified>
  <cp:revision>1</cp:revision>
  <dc:title>29 DFN prezentacja szablon</dc:title>
</cp:coreProperties>
</file>