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0287000" cy="12852400"/>
  <p:notesSz cx="6858000" cy="9144000"/>
  <p:embeddedFontLst>
    <p:embeddedFont>
      <p:font typeface="TT Lakes Neue" charset="1" panose="02010001040000080307"/>
      <p:regular r:id="rId19"/>
    </p:embeddedFont>
    <p:embeddedFont>
      <p:font typeface="Cy Grotesk Grand" charset="1" panose="0000050700000000000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Relationship Id="rId3" Target="../media/image11.png" Type="http://schemas.openxmlformats.org/officeDocument/2006/relationships/image"/><Relationship Id="rId4" Target="../media/image4.png" Type="http://schemas.openxmlformats.org/officeDocument/2006/relationships/image"/><Relationship Id="rId5" Target="../media/image17.png" Type="http://schemas.openxmlformats.org/officeDocument/2006/relationships/image"/><Relationship Id="rId6" Target="../media/image18.svg" Type="http://schemas.openxmlformats.org/officeDocument/2006/relationships/image"/><Relationship Id="rId7" Target="../media/image10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3.png" Type="http://schemas.openxmlformats.org/officeDocument/2006/relationships/image"/><Relationship Id="rId4" Target="../media/image19.pn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Relationship Id="rId7" Target="../media/image10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Relationship Id="rId3" Target="../media/image17.png" Type="http://schemas.openxmlformats.org/officeDocument/2006/relationships/image"/><Relationship Id="rId4" Target="../media/image18.svg" Type="http://schemas.openxmlformats.org/officeDocument/2006/relationships/image"/><Relationship Id="rId5" Target="../media/image10.jpeg" Type="http://schemas.openxmlformats.org/officeDocument/2006/relationships/image"/><Relationship Id="rId6" Target="../media/image3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Relationship Id="rId4" Target="../media/image4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Relationship Id="rId4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6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Relationship Id="rId3" Target="../media/image6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jpeg" Type="http://schemas.openxmlformats.org/officeDocument/2006/relationships/image"/><Relationship Id="rId7" Target="../media/image11.png" Type="http://schemas.openxmlformats.org/officeDocument/2006/relationships/image"/><Relationship Id="rId8" Target="../media/image3.png" Type="http://schemas.openxmlformats.org/officeDocument/2006/relationships/image"/><Relationship Id="rId9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6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4.png" Type="http://schemas.openxmlformats.org/officeDocument/2006/relationships/image"/><Relationship Id="rId4" Target="../media/image1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4.png" Type="http://schemas.openxmlformats.org/officeDocument/2006/relationships/image"/><Relationship Id="rId4" Target="../media/image3.pn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Relationship Id="rId7" Target="../media/image10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16.png" Type="http://schemas.openxmlformats.org/officeDocument/2006/relationships/image"/><Relationship Id="rId4" Target="../media/image3.png" Type="http://schemas.openxmlformats.org/officeDocument/2006/relationships/image"/><Relationship Id="rId5" Target="../media/image17.png" Type="http://schemas.openxmlformats.org/officeDocument/2006/relationships/image"/><Relationship Id="rId6" Target="../media/image18.svg" Type="http://schemas.openxmlformats.org/officeDocument/2006/relationships/image"/><Relationship Id="rId7" Target="../media/image10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16.png" Type="http://schemas.openxmlformats.org/officeDocument/2006/relationships/image"/><Relationship Id="rId4" Target="../media/image11.png" Type="http://schemas.openxmlformats.org/officeDocument/2006/relationships/image"/><Relationship Id="rId5" Target="../media/image3.pn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10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31222" y="372174"/>
            <a:ext cx="8424557" cy="12114401"/>
          </a:xfrm>
          <a:custGeom>
            <a:avLst/>
            <a:gdLst/>
            <a:ahLst/>
            <a:cxnLst/>
            <a:rect r="r" b="b" t="t" l="l"/>
            <a:pathLst>
              <a:path h="12114401" w="8424557">
                <a:moveTo>
                  <a:pt x="0" y="0"/>
                </a:moveTo>
                <a:lnTo>
                  <a:pt x="8424556" y="0"/>
                </a:lnTo>
                <a:lnTo>
                  <a:pt x="8424556" y="12114402"/>
                </a:lnTo>
                <a:lnTo>
                  <a:pt x="0" y="121144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1028700"/>
            <a:ext cx="3283982" cy="2196160"/>
            <a:chOff x="0" y="0"/>
            <a:chExt cx="4378642" cy="29282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378706" cy="2928239"/>
            </a:xfrm>
            <a:custGeom>
              <a:avLst/>
              <a:gdLst/>
              <a:ahLst/>
              <a:cxnLst/>
              <a:rect r="r" b="b" t="t" l="l"/>
              <a:pathLst>
                <a:path h="2928239" w="4378706">
                  <a:moveTo>
                    <a:pt x="0" y="0"/>
                  </a:moveTo>
                  <a:lnTo>
                    <a:pt x="4378706" y="0"/>
                  </a:lnTo>
                  <a:lnTo>
                    <a:pt x="4378706" y="2928239"/>
                  </a:lnTo>
                  <a:lnTo>
                    <a:pt x="0" y="29282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0" t="0" r="-39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2083222" y="1729521"/>
            <a:ext cx="4065241" cy="1107777"/>
            <a:chOff x="0" y="0"/>
            <a:chExt cx="5420322" cy="14770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-153" r="0" b="-154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7867069" y="10551852"/>
            <a:ext cx="1391231" cy="1278198"/>
            <a:chOff x="0" y="0"/>
            <a:chExt cx="1854975" cy="170426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854962" cy="1704213"/>
            </a:xfrm>
            <a:custGeom>
              <a:avLst/>
              <a:gdLst/>
              <a:ahLst/>
              <a:cxnLst/>
              <a:rect r="r" b="b" t="t" l="l"/>
              <a:pathLst>
                <a:path h="1704213" w="1854962">
                  <a:moveTo>
                    <a:pt x="0" y="0"/>
                  </a:moveTo>
                  <a:lnTo>
                    <a:pt x="1854962" y="0"/>
                  </a:lnTo>
                  <a:lnTo>
                    <a:pt x="1854962" y="1704213"/>
                  </a:lnTo>
                  <a:lnTo>
                    <a:pt x="0" y="17042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2" t="0" r="-23" b="-2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01471" y="5432136"/>
            <a:ext cx="8229600" cy="17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916495" y="4246816"/>
            <a:ext cx="5534577" cy="1002516"/>
          </a:xfrm>
          <a:custGeom>
            <a:avLst/>
            <a:gdLst/>
            <a:ahLst/>
            <a:cxnLst/>
            <a:rect r="r" b="b" t="t" l="l"/>
            <a:pathLst>
              <a:path h="1002516" w="5534577">
                <a:moveTo>
                  <a:pt x="0" y="0"/>
                </a:moveTo>
                <a:lnTo>
                  <a:pt x="5534578" y="0"/>
                </a:lnTo>
                <a:lnTo>
                  <a:pt x="5534578" y="1002516"/>
                </a:lnTo>
                <a:lnTo>
                  <a:pt x="0" y="10025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955929" y="4089102"/>
            <a:ext cx="5455710" cy="1120807"/>
            <a:chOff x="0" y="0"/>
            <a:chExt cx="7274281" cy="14944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7274286" cy="1494410"/>
            </a:xfrm>
            <a:custGeom>
              <a:avLst/>
              <a:gdLst/>
              <a:ahLst/>
              <a:cxnLst/>
              <a:rect r="r" b="b" t="t" l="l"/>
              <a:pathLst>
                <a:path h="1494410" w="7274286">
                  <a:moveTo>
                    <a:pt x="0" y="0"/>
                  </a:moveTo>
                  <a:lnTo>
                    <a:pt x="7274286" y="0"/>
                  </a:lnTo>
                  <a:lnTo>
                    <a:pt x="7274286" y="1494410"/>
                  </a:lnTo>
                  <a:lnTo>
                    <a:pt x="0" y="1494410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l="0" t="-44846" r="0" b="-44846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7274281" cy="154203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940"/>
                </a:lnSpc>
              </a:pPr>
              <a:r>
                <a:rPr lang="en-US" sz="2100">
                  <a:solidFill>
                    <a:srgbClr val="FFFFFF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POZNAJ, POLUB, PAMIĘTAJ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1028700"/>
            <a:ext cx="3283982" cy="2196160"/>
            <a:chOff x="0" y="0"/>
            <a:chExt cx="4378642" cy="29282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378706" cy="2928239"/>
            </a:xfrm>
            <a:custGeom>
              <a:avLst/>
              <a:gdLst/>
              <a:ahLst/>
              <a:cxnLst/>
              <a:rect r="r" b="b" t="t" l="l"/>
              <a:pathLst>
                <a:path h="2928239" w="4378706">
                  <a:moveTo>
                    <a:pt x="0" y="0"/>
                  </a:moveTo>
                  <a:lnTo>
                    <a:pt x="4378706" y="0"/>
                  </a:lnTo>
                  <a:lnTo>
                    <a:pt x="4378706" y="2928239"/>
                  </a:lnTo>
                  <a:lnTo>
                    <a:pt x="0" y="29282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0" t="0" r="-39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2083222" y="1729521"/>
            <a:ext cx="4065241" cy="1107777"/>
            <a:chOff x="0" y="0"/>
            <a:chExt cx="5420322" cy="14770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-1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7867069" y="10551852"/>
            <a:ext cx="1443323" cy="1326051"/>
            <a:chOff x="0" y="0"/>
            <a:chExt cx="1924431" cy="176806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924431" cy="1768094"/>
            </a:xfrm>
            <a:custGeom>
              <a:avLst/>
              <a:gdLst/>
              <a:ahLst/>
              <a:cxnLst/>
              <a:rect r="r" b="b" t="t" l="l"/>
              <a:pathLst>
                <a:path h="1768094" w="1924431">
                  <a:moveTo>
                    <a:pt x="0" y="0"/>
                  </a:moveTo>
                  <a:lnTo>
                    <a:pt x="1924431" y="0"/>
                  </a:lnTo>
                  <a:lnTo>
                    <a:pt x="1924431" y="1768094"/>
                  </a:lnTo>
                  <a:lnTo>
                    <a:pt x="0" y="17680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2" t="0" r="-23" b="1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01471" y="5432136"/>
            <a:ext cx="8229600" cy="17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916495" y="4246816"/>
            <a:ext cx="5534577" cy="1002516"/>
          </a:xfrm>
          <a:custGeom>
            <a:avLst/>
            <a:gdLst/>
            <a:ahLst/>
            <a:cxnLst/>
            <a:rect r="r" b="b" t="t" l="l"/>
            <a:pathLst>
              <a:path h="1002516" w="5534577">
                <a:moveTo>
                  <a:pt x="0" y="0"/>
                </a:moveTo>
                <a:lnTo>
                  <a:pt x="5534578" y="0"/>
                </a:lnTo>
                <a:lnTo>
                  <a:pt x="5534578" y="1002516"/>
                </a:lnTo>
                <a:lnTo>
                  <a:pt x="0" y="10025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955929" y="4089102"/>
            <a:ext cx="5455710" cy="1120807"/>
            <a:chOff x="0" y="0"/>
            <a:chExt cx="7274281" cy="14944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7274286" cy="1494410"/>
            </a:xfrm>
            <a:custGeom>
              <a:avLst/>
              <a:gdLst/>
              <a:ahLst/>
              <a:cxnLst/>
              <a:rect r="r" b="b" t="t" l="l"/>
              <a:pathLst>
                <a:path h="1494410" w="7274286">
                  <a:moveTo>
                    <a:pt x="0" y="0"/>
                  </a:moveTo>
                  <a:lnTo>
                    <a:pt x="7274286" y="0"/>
                  </a:lnTo>
                  <a:lnTo>
                    <a:pt x="7274286" y="1494410"/>
                  </a:lnTo>
                  <a:lnTo>
                    <a:pt x="0" y="1494410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l="0" t="-44846" r="0" b="-44846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7274281" cy="154203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940"/>
                </a:lnSpc>
              </a:pPr>
              <a:r>
                <a:rPr lang="en-US" sz="2100">
                  <a:solidFill>
                    <a:srgbClr val="000000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POZNAJ, POLUB, PAMIĘTAJ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601075" y="0"/>
            <a:ext cx="11489141" cy="7683360"/>
            <a:chOff x="0" y="0"/>
            <a:chExt cx="15318854" cy="1024448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5318867" cy="10244455"/>
            </a:xfrm>
            <a:custGeom>
              <a:avLst/>
              <a:gdLst/>
              <a:ahLst/>
              <a:cxnLst/>
              <a:rect r="r" b="b" t="t" l="l"/>
              <a:pathLst>
                <a:path h="10244455" w="15318867">
                  <a:moveTo>
                    <a:pt x="0" y="0"/>
                  </a:moveTo>
                  <a:lnTo>
                    <a:pt x="15318867" y="0"/>
                  </a:lnTo>
                  <a:lnTo>
                    <a:pt x="15318867" y="10244455"/>
                  </a:lnTo>
                  <a:lnTo>
                    <a:pt x="0" y="102444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7" t="0" r="-17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028700" y="8067437"/>
            <a:ext cx="8229600" cy="17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845858" y="6882108"/>
            <a:ext cx="5534577" cy="1002516"/>
          </a:xfrm>
          <a:custGeom>
            <a:avLst/>
            <a:gdLst/>
            <a:ahLst/>
            <a:cxnLst/>
            <a:rect r="r" b="b" t="t" l="l"/>
            <a:pathLst>
              <a:path h="1002516" w="5534577">
                <a:moveTo>
                  <a:pt x="0" y="0"/>
                </a:moveTo>
                <a:lnTo>
                  <a:pt x="5534578" y="0"/>
                </a:lnTo>
                <a:lnTo>
                  <a:pt x="5534578" y="1002516"/>
                </a:lnTo>
                <a:lnTo>
                  <a:pt x="0" y="10025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885282" y="6724383"/>
            <a:ext cx="5455710" cy="1120807"/>
            <a:chOff x="0" y="0"/>
            <a:chExt cx="7274281" cy="149440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274285" cy="1494411"/>
            </a:xfrm>
            <a:custGeom>
              <a:avLst/>
              <a:gdLst/>
              <a:ahLst/>
              <a:cxnLst/>
              <a:rect r="r" b="b" t="t" l="l"/>
              <a:pathLst>
                <a:path h="1494411" w="7274285">
                  <a:moveTo>
                    <a:pt x="0" y="0"/>
                  </a:moveTo>
                  <a:lnTo>
                    <a:pt x="7274285" y="0"/>
                  </a:lnTo>
                  <a:lnTo>
                    <a:pt x="7274285" y="1494411"/>
                  </a:lnTo>
                  <a:lnTo>
                    <a:pt x="0" y="1494411"/>
                  </a:lnTo>
                  <a:close/>
                </a:path>
              </a:pathLst>
            </a:custGeom>
            <a:blipFill>
              <a:blip r:embed="rId5">
                <a:alphaModFix amt="0"/>
              </a:blip>
              <a:stretch>
                <a:fillRect l="0" t="-44846" r="0" b="-44846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7274281" cy="154203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940"/>
                </a:lnSpc>
              </a:pPr>
              <a:r>
                <a:rPr lang="en-US" sz="2100">
                  <a:solidFill>
                    <a:srgbClr val="FFFFFF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POZNAJ, POLUB, PAMIĘTAJ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028700" y="1028700"/>
            <a:ext cx="4065241" cy="1107777"/>
            <a:chOff x="0" y="0"/>
            <a:chExt cx="5420322" cy="147703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-1"/>
              </a:stretch>
            </a:blipFill>
          </p:spPr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737990" y="5333895"/>
            <a:ext cx="16622935" cy="11116589"/>
            <a:chOff x="0" y="0"/>
            <a:chExt cx="22163913" cy="1482211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2163912" cy="14822170"/>
            </a:xfrm>
            <a:custGeom>
              <a:avLst/>
              <a:gdLst/>
              <a:ahLst/>
              <a:cxnLst/>
              <a:rect r="r" b="b" t="t" l="l"/>
              <a:pathLst>
                <a:path h="14822170" w="22163912">
                  <a:moveTo>
                    <a:pt x="0" y="0"/>
                  </a:moveTo>
                  <a:lnTo>
                    <a:pt x="22163912" y="0"/>
                  </a:lnTo>
                  <a:lnTo>
                    <a:pt x="22163912" y="14822170"/>
                  </a:lnTo>
                  <a:lnTo>
                    <a:pt x="0" y="14822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0" t="0" r="-40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28700" y="1028700"/>
            <a:ext cx="4065241" cy="1107777"/>
            <a:chOff x="0" y="0"/>
            <a:chExt cx="5420322" cy="14770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-1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7867069" y="10551852"/>
            <a:ext cx="1443323" cy="1326051"/>
            <a:chOff x="0" y="0"/>
            <a:chExt cx="1924431" cy="176806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924431" cy="1768094"/>
            </a:xfrm>
            <a:custGeom>
              <a:avLst/>
              <a:gdLst/>
              <a:ahLst/>
              <a:cxnLst/>
              <a:rect r="r" b="b" t="t" l="l"/>
              <a:pathLst>
                <a:path h="1768094" w="1924431">
                  <a:moveTo>
                    <a:pt x="0" y="0"/>
                  </a:moveTo>
                  <a:lnTo>
                    <a:pt x="1924431" y="0"/>
                  </a:lnTo>
                  <a:lnTo>
                    <a:pt x="1924431" y="1768094"/>
                  </a:lnTo>
                  <a:lnTo>
                    <a:pt x="0" y="17680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2" t="0" r="-23" b="1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739150" y="2537574"/>
            <a:ext cx="8808710" cy="2842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NAGŁÓWEK POSTA</a:t>
            </a:r>
          </a:p>
          <a:p>
            <a:pPr algn="l">
              <a:lnSpc>
                <a:spcPts val="4480"/>
              </a:lnSpc>
            </a:pP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3794550" y="0"/>
            <a:ext cx="17390974" cy="13698626"/>
            <a:chOff x="0" y="0"/>
            <a:chExt cx="23187965" cy="1826483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187913" cy="18264887"/>
            </a:xfrm>
            <a:custGeom>
              <a:avLst/>
              <a:gdLst/>
              <a:ahLst/>
              <a:cxnLst/>
              <a:rect r="r" b="b" t="t" l="l"/>
              <a:pathLst>
                <a:path h="18264887" w="23187913">
                  <a:moveTo>
                    <a:pt x="0" y="0"/>
                  </a:moveTo>
                  <a:lnTo>
                    <a:pt x="23187913" y="0"/>
                  </a:lnTo>
                  <a:lnTo>
                    <a:pt x="23187913" y="18264887"/>
                  </a:lnTo>
                  <a:lnTo>
                    <a:pt x="0" y="182648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8940" t="0" r="-8940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28700" y="1028700"/>
            <a:ext cx="4065241" cy="1107777"/>
            <a:chOff x="0" y="0"/>
            <a:chExt cx="5420322" cy="14770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-1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7814977" y="10503999"/>
            <a:ext cx="1443323" cy="1326051"/>
            <a:chOff x="0" y="0"/>
            <a:chExt cx="1924431" cy="176806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924431" cy="1768094"/>
            </a:xfrm>
            <a:custGeom>
              <a:avLst/>
              <a:gdLst/>
              <a:ahLst/>
              <a:cxnLst/>
              <a:rect r="r" b="b" t="t" l="l"/>
              <a:pathLst>
                <a:path h="1768094" w="1924431">
                  <a:moveTo>
                    <a:pt x="0" y="0"/>
                  </a:moveTo>
                  <a:lnTo>
                    <a:pt x="1924431" y="0"/>
                  </a:lnTo>
                  <a:lnTo>
                    <a:pt x="1924431" y="1768094"/>
                  </a:lnTo>
                  <a:lnTo>
                    <a:pt x="0" y="17680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2" t="0" r="-23" b="1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1863862" y="6584137"/>
            <a:ext cx="5705218" cy="2842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495139" y="-1584779"/>
            <a:ext cx="13582078" cy="14595929"/>
            <a:chOff x="0" y="0"/>
            <a:chExt cx="18109438" cy="1946123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109437" cy="19461226"/>
            </a:xfrm>
            <a:custGeom>
              <a:avLst/>
              <a:gdLst/>
              <a:ahLst/>
              <a:cxnLst/>
              <a:rect r="r" b="b" t="t" l="l"/>
              <a:pathLst>
                <a:path h="19461226" w="18109437">
                  <a:moveTo>
                    <a:pt x="0" y="0"/>
                  </a:moveTo>
                  <a:lnTo>
                    <a:pt x="18109437" y="0"/>
                  </a:lnTo>
                  <a:lnTo>
                    <a:pt x="18109437" y="19461226"/>
                  </a:lnTo>
                  <a:lnTo>
                    <a:pt x="0" y="19461226"/>
                  </a:lnTo>
                  <a:close/>
                </a:path>
              </a:pathLst>
            </a:custGeom>
            <a:blipFill>
              <a:blip r:embed="rId2"/>
              <a:stretch>
                <a:fillRect l="0" t="-12041" r="0" b="-12041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8774400">
            <a:off x="3833431" y="-2620194"/>
            <a:ext cx="10555586" cy="6973643"/>
            <a:chOff x="0" y="0"/>
            <a:chExt cx="14074115" cy="929819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074139" cy="9298178"/>
            </a:xfrm>
            <a:custGeom>
              <a:avLst/>
              <a:gdLst/>
              <a:ahLst/>
              <a:cxnLst/>
              <a:rect r="r" b="b" t="t" l="l"/>
              <a:pathLst>
                <a:path h="9298178" w="14074139">
                  <a:moveTo>
                    <a:pt x="0" y="0"/>
                  </a:moveTo>
                  <a:lnTo>
                    <a:pt x="14074139" y="0"/>
                  </a:lnTo>
                  <a:lnTo>
                    <a:pt x="14074139" y="9298178"/>
                  </a:lnTo>
                  <a:lnTo>
                    <a:pt x="0" y="92981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-571" r="0" b="-571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1863862" y="6584137"/>
            <a:ext cx="5705218" cy="28428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280370" y="1044159"/>
            <a:ext cx="4065241" cy="1107777"/>
            <a:chOff x="0" y="0"/>
            <a:chExt cx="5420322" cy="147703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-1"/>
              </a:stretch>
            </a:blipFill>
          </p:spPr>
        </p:sp>
      </p:grpSp>
      <p:grpSp>
        <p:nvGrpSpPr>
          <p:cNvPr name="Group 9" id="9"/>
          <p:cNvGrpSpPr/>
          <p:nvPr/>
        </p:nvGrpSpPr>
        <p:grpSpPr>
          <a:xfrm rot="0">
            <a:off x="8023403" y="1028700"/>
            <a:ext cx="1562614" cy="1434998"/>
            <a:chOff x="0" y="0"/>
            <a:chExt cx="2083486" cy="1913331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083435" cy="1913382"/>
            </a:xfrm>
            <a:custGeom>
              <a:avLst/>
              <a:gdLst/>
              <a:ahLst/>
              <a:cxnLst/>
              <a:rect r="r" b="b" t="t" l="l"/>
              <a:pathLst>
                <a:path h="1913382" w="2083435">
                  <a:moveTo>
                    <a:pt x="0" y="0"/>
                  </a:moveTo>
                  <a:lnTo>
                    <a:pt x="2083435" y="0"/>
                  </a:lnTo>
                  <a:lnTo>
                    <a:pt x="2083435" y="1913382"/>
                  </a:lnTo>
                  <a:lnTo>
                    <a:pt x="0" y="19133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-2" b="2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647539" y="-1737179"/>
            <a:ext cx="13582078" cy="14595929"/>
            <a:chOff x="0" y="0"/>
            <a:chExt cx="18109438" cy="1946123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109437" cy="19461226"/>
            </a:xfrm>
            <a:custGeom>
              <a:avLst/>
              <a:gdLst/>
              <a:ahLst/>
              <a:cxnLst/>
              <a:rect r="r" b="b" t="t" l="l"/>
              <a:pathLst>
                <a:path h="19461226" w="18109437">
                  <a:moveTo>
                    <a:pt x="0" y="0"/>
                  </a:moveTo>
                  <a:lnTo>
                    <a:pt x="18109437" y="0"/>
                  </a:lnTo>
                  <a:lnTo>
                    <a:pt x="18109437" y="19461226"/>
                  </a:lnTo>
                  <a:lnTo>
                    <a:pt x="0" y="19461226"/>
                  </a:lnTo>
                  <a:close/>
                </a:path>
              </a:pathLst>
            </a:custGeom>
            <a:blipFill>
              <a:blip r:embed="rId2"/>
              <a:stretch>
                <a:fillRect l="0" t="-12035" r="0" b="-12036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-1162860">
            <a:off x="-5497182" y="9566777"/>
            <a:ext cx="10660342" cy="7321791"/>
            <a:chOff x="0" y="0"/>
            <a:chExt cx="14213789" cy="976238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213839" cy="9762363"/>
            </a:xfrm>
            <a:custGeom>
              <a:avLst/>
              <a:gdLst/>
              <a:ahLst/>
              <a:cxnLst/>
              <a:rect r="r" b="b" t="t" l="l"/>
              <a:pathLst>
                <a:path h="9762363" w="14213839">
                  <a:moveTo>
                    <a:pt x="0" y="0"/>
                  </a:moveTo>
                  <a:lnTo>
                    <a:pt x="14213839" y="0"/>
                  </a:lnTo>
                  <a:lnTo>
                    <a:pt x="14213839" y="9762363"/>
                  </a:lnTo>
                  <a:lnTo>
                    <a:pt x="0" y="97623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393" t="0" r="-1392" b="0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01471" y="5588013"/>
            <a:ext cx="8229600" cy="17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916505" y="4402693"/>
            <a:ext cx="4339199" cy="1002516"/>
          </a:xfrm>
          <a:custGeom>
            <a:avLst/>
            <a:gdLst/>
            <a:ahLst/>
            <a:cxnLst/>
            <a:rect r="r" b="b" t="t" l="l"/>
            <a:pathLst>
              <a:path h="1002516" w="4339199">
                <a:moveTo>
                  <a:pt x="0" y="0"/>
                </a:moveTo>
                <a:lnTo>
                  <a:pt x="4339199" y="0"/>
                </a:lnTo>
                <a:lnTo>
                  <a:pt x="4339199" y="1002516"/>
                </a:lnTo>
                <a:lnTo>
                  <a:pt x="0" y="10025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955929" y="4244978"/>
            <a:ext cx="4260342" cy="1120807"/>
            <a:chOff x="0" y="0"/>
            <a:chExt cx="5680456" cy="14944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5680453" cy="1494410"/>
            </a:xfrm>
            <a:custGeom>
              <a:avLst/>
              <a:gdLst/>
              <a:ahLst/>
              <a:cxnLst/>
              <a:rect r="r" b="b" t="t" l="l"/>
              <a:pathLst>
                <a:path h="1494410" w="5680453">
                  <a:moveTo>
                    <a:pt x="0" y="0"/>
                  </a:moveTo>
                  <a:lnTo>
                    <a:pt x="5680453" y="0"/>
                  </a:lnTo>
                  <a:lnTo>
                    <a:pt x="5680453" y="1494410"/>
                  </a:lnTo>
                  <a:lnTo>
                    <a:pt x="0" y="1494410"/>
                  </a:lnTo>
                  <a:close/>
                </a:path>
              </a:pathLst>
            </a:custGeom>
            <a:blipFill>
              <a:blip r:embed="rId6">
                <a:alphaModFix amt="0"/>
              </a:blip>
              <a:stretch>
                <a:fillRect l="0" t="-24065" r="0" b="-24065"/>
              </a:stretch>
            </a:blip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5680456" cy="154203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940"/>
                </a:lnSpc>
              </a:pPr>
              <a:r>
                <a:rPr lang="en-US" sz="2100">
                  <a:solidFill>
                    <a:srgbClr val="FFFFFF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NAGŁÓWEK POSTA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1280370" y="1044159"/>
            <a:ext cx="4065241" cy="1107777"/>
            <a:chOff x="0" y="0"/>
            <a:chExt cx="5420322" cy="14770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-153" r="0" b="-154"/>
              </a:stretch>
            </a:blip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1280370" y="1044159"/>
            <a:ext cx="4065241" cy="1107777"/>
            <a:chOff x="0" y="0"/>
            <a:chExt cx="5420322" cy="147703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0" b="-1"/>
              </a:stretch>
            </a:blip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8023403" y="1028700"/>
            <a:ext cx="1562614" cy="1434998"/>
            <a:chOff x="0" y="0"/>
            <a:chExt cx="2083486" cy="1913331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083435" cy="1913382"/>
            </a:xfrm>
            <a:custGeom>
              <a:avLst/>
              <a:gdLst/>
              <a:ahLst/>
              <a:cxnLst/>
              <a:rect r="r" b="b" t="t" l="l"/>
              <a:pathLst>
                <a:path h="1913382" w="2083435">
                  <a:moveTo>
                    <a:pt x="0" y="0"/>
                  </a:moveTo>
                  <a:lnTo>
                    <a:pt x="2083435" y="0"/>
                  </a:lnTo>
                  <a:lnTo>
                    <a:pt x="2083435" y="1913382"/>
                  </a:lnTo>
                  <a:lnTo>
                    <a:pt x="0" y="19133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l="0" t="0" r="-2" b="2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495139" y="-1584779"/>
            <a:ext cx="13582078" cy="14595929"/>
            <a:chOff x="0" y="0"/>
            <a:chExt cx="18109438" cy="1946123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109437" cy="19461226"/>
            </a:xfrm>
            <a:custGeom>
              <a:avLst/>
              <a:gdLst/>
              <a:ahLst/>
              <a:cxnLst/>
              <a:rect r="r" b="b" t="t" l="l"/>
              <a:pathLst>
                <a:path h="19461226" w="18109437">
                  <a:moveTo>
                    <a:pt x="0" y="0"/>
                  </a:moveTo>
                  <a:lnTo>
                    <a:pt x="18109437" y="0"/>
                  </a:lnTo>
                  <a:lnTo>
                    <a:pt x="18109437" y="19461226"/>
                  </a:lnTo>
                  <a:lnTo>
                    <a:pt x="0" y="19461226"/>
                  </a:lnTo>
                  <a:close/>
                </a:path>
              </a:pathLst>
            </a:custGeom>
            <a:blipFill>
              <a:blip r:embed="rId2"/>
              <a:stretch>
                <a:fillRect l="0" t="-12023" r="0" b="-12023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477300">
            <a:off x="-4451804" y="5310826"/>
            <a:ext cx="10624680" cy="8550364"/>
            <a:chOff x="0" y="0"/>
            <a:chExt cx="14166240" cy="1140048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166214" cy="11400536"/>
            </a:xfrm>
            <a:custGeom>
              <a:avLst/>
              <a:gdLst/>
              <a:ahLst/>
              <a:cxnLst/>
              <a:rect r="r" b="b" t="t" l="l"/>
              <a:pathLst>
                <a:path h="11400536" w="14166214">
                  <a:moveTo>
                    <a:pt x="0" y="0"/>
                  </a:moveTo>
                  <a:lnTo>
                    <a:pt x="14166214" y="0"/>
                  </a:lnTo>
                  <a:lnTo>
                    <a:pt x="14166214" y="11400536"/>
                  </a:lnTo>
                  <a:lnTo>
                    <a:pt x="0" y="114005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0218" t="0" r="-10218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1280370" y="1044159"/>
            <a:ext cx="4065241" cy="1107777"/>
            <a:chOff x="0" y="0"/>
            <a:chExt cx="5420322" cy="147703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-1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8023403" y="1028700"/>
            <a:ext cx="1562614" cy="1434998"/>
            <a:chOff x="0" y="0"/>
            <a:chExt cx="2083486" cy="191333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83435" cy="1913382"/>
            </a:xfrm>
            <a:custGeom>
              <a:avLst/>
              <a:gdLst/>
              <a:ahLst/>
              <a:cxnLst/>
              <a:rect r="r" b="b" t="t" l="l"/>
              <a:pathLst>
                <a:path h="1913382" w="2083435">
                  <a:moveTo>
                    <a:pt x="0" y="0"/>
                  </a:moveTo>
                  <a:lnTo>
                    <a:pt x="2083435" y="0"/>
                  </a:lnTo>
                  <a:lnTo>
                    <a:pt x="2083435" y="1913382"/>
                  </a:lnTo>
                  <a:lnTo>
                    <a:pt x="0" y="19133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-2" b="2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973705" y="2929595"/>
            <a:ext cx="16622935" cy="11116589"/>
            <a:chOff x="0" y="0"/>
            <a:chExt cx="22163913" cy="1482211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2163912" cy="14822170"/>
            </a:xfrm>
            <a:custGeom>
              <a:avLst/>
              <a:gdLst/>
              <a:ahLst/>
              <a:cxnLst/>
              <a:rect r="r" b="b" t="t" l="l"/>
              <a:pathLst>
                <a:path h="14822170" w="22163912">
                  <a:moveTo>
                    <a:pt x="0" y="0"/>
                  </a:moveTo>
                  <a:lnTo>
                    <a:pt x="22163912" y="0"/>
                  </a:lnTo>
                  <a:lnTo>
                    <a:pt x="22163912" y="14822170"/>
                  </a:lnTo>
                  <a:lnTo>
                    <a:pt x="0" y="14822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0" t="0" r="-40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7867069" y="10551852"/>
            <a:ext cx="1391231" cy="1278198"/>
            <a:chOff x="0" y="0"/>
            <a:chExt cx="1854975" cy="170426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54962" cy="1704213"/>
            </a:xfrm>
            <a:custGeom>
              <a:avLst/>
              <a:gdLst/>
              <a:ahLst/>
              <a:cxnLst/>
              <a:rect r="r" b="b" t="t" l="l"/>
              <a:pathLst>
                <a:path h="1704213" w="1854962">
                  <a:moveTo>
                    <a:pt x="0" y="0"/>
                  </a:moveTo>
                  <a:lnTo>
                    <a:pt x="1854962" y="0"/>
                  </a:lnTo>
                  <a:lnTo>
                    <a:pt x="1854962" y="1704213"/>
                  </a:lnTo>
                  <a:lnTo>
                    <a:pt x="0" y="17042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2" t="0" r="-23" b="-2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2057400" y="5461064"/>
            <a:ext cx="7200900" cy="34048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NAGŁÓWEK POSTA</a:t>
            </a:r>
          </a:p>
          <a:p>
            <a:pPr algn="l">
              <a:lnSpc>
                <a:spcPts val="4480"/>
              </a:lnSpc>
            </a:pP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028700" y="1028700"/>
            <a:ext cx="4065241" cy="1107777"/>
            <a:chOff x="0" y="0"/>
            <a:chExt cx="5420322" cy="147703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-153" r="0" b="-154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1534849" y="3878532"/>
            <a:ext cx="10144449" cy="6784105"/>
            <a:chOff x="0" y="0"/>
            <a:chExt cx="13525932" cy="904547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525881" cy="9045448"/>
            </a:xfrm>
            <a:custGeom>
              <a:avLst/>
              <a:gdLst/>
              <a:ahLst/>
              <a:cxnLst/>
              <a:rect r="r" b="b" t="t" l="l"/>
              <a:pathLst>
                <a:path h="9045448" w="13525881">
                  <a:moveTo>
                    <a:pt x="0" y="0"/>
                  </a:moveTo>
                  <a:lnTo>
                    <a:pt x="13525881" y="0"/>
                  </a:lnTo>
                  <a:lnTo>
                    <a:pt x="13525881" y="9045448"/>
                  </a:lnTo>
                  <a:lnTo>
                    <a:pt x="0" y="904544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40" t="0" r="-40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7814977" y="10503999"/>
            <a:ext cx="1443323" cy="1326051"/>
            <a:chOff x="0" y="0"/>
            <a:chExt cx="1924431" cy="1768069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24431" cy="1768094"/>
            </a:xfrm>
            <a:custGeom>
              <a:avLst/>
              <a:gdLst/>
              <a:ahLst/>
              <a:cxnLst/>
              <a:rect r="r" b="b" t="t" l="l"/>
              <a:pathLst>
                <a:path h="1768094" w="1924431">
                  <a:moveTo>
                    <a:pt x="0" y="0"/>
                  </a:moveTo>
                  <a:lnTo>
                    <a:pt x="1924431" y="0"/>
                  </a:lnTo>
                  <a:lnTo>
                    <a:pt x="1924431" y="1768094"/>
                  </a:lnTo>
                  <a:lnTo>
                    <a:pt x="0" y="17680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2" t="0" r="-23" b="1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1028700" y="1028700"/>
            <a:ext cx="4065241" cy="1107777"/>
            <a:chOff x="0" y="0"/>
            <a:chExt cx="5420322" cy="147703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-1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2057400" y="5475351"/>
            <a:ext cx="8229600" cy="17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4386348" y="4429144"/>
            <a:ext cx="5534577" cy="1002516"/>
          </a:xfrm>
          <a:custGeom>
            <a:avLst/>
            <a:gdLst/>
            <a:ahLst/>
            <a:cxnLst/>
            <a:rect r="r" b="b" t="t" l="l"/>
            <a:pathLst>
              <a:path h="1002516" w="5534577">
                <a:moveTo>
                  <a:pt x="0" y="0"/>
                </a:moveTo>
                <a:lnTo>
                  <a:pt x="5534578" y="0"/>
                </a:lnTo>
                <a:lnTo>
                  <a:pt x="5534578" y="1002516"/>
                </a:lnTo>
                <a:lnTo>
                  <a:pt x="0" y="10025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4425772" y="4271420"/>
            <a:ext cx="5455710" cy="1120807"/>
            <a:chOff x="0" y="0"/>
            <a:chExt cx="7274281" cy="14944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7274286" cy="1494410"/>
            </a:xfrm>
            <a:custGeom>
              <a:avLst/>
              <a:gdLst/>
              <a:ahLst/>
              <a:cxnLst/>
              <a:rect r="r" b="b" t="t" l="l"/>
              <a:pathLst>
                <a:path h="1494410" w="7274286">
                  <a:moveTo>
                    <a:pt x="0" y="0"/>
                  </a:moveTo>
                  <a:lnTo>
                    <a:pt x="7274286" y="0"/>
                  </a:lnTo>
                  <a:lnTo>
                    <a:pt x="7274286" y="1494410"/>
                  </a:lnTo>
                  <a:lnTo>
                    <a:pt x="0" y="1494410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l="0" t="-44846" r="0" b="-44846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7274281" cy="154203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940"/>
                </a:lnSpc>
              </a:pPr>
              <a:r>
                <a:rPr lang="en-US" sz="2100">
                  <a:solidFill>
                    <a:srgbClr val="000000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POZNAJ, POLUB, PAMIĘTAJ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0F0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67069" y="10551852"/>
            <a:ext cx="1391231" cy="1278198"/>
            <a:chOff x="0" y="0"/>
            <a:chExt cx="1854975" cy="170426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54962" cy="1704213"/>
            </a:xfrm>
            <a:custGeom>
              <a:avLst/>
              <a:gdLst/>
              <a:ahLst/>
              <a:cxnLst/>
              <a:rect r="r" b="b" t="t" l="l"/>
              <a:pathLst>
                <a:path h="1704213" w="1854962">
                  <a:moveTo>
                    <a:pt x="0" y="0"/>
                  </a:moveTo>
                  <a:lnTo>
                    <a:pt x="1854962" y="0"/>
                  </a:lnTo>
                  <a:lnTo>
                    <a:pt x="1854962" y="1704213"/>
                  </a:lnTo>
                  <a:lnTo>
                    <a:pt x="0" y="17042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2" t="0" r="-23" b="-2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28700" y="1028700"/>
            <a:ext cx="3283982" cy="2196160"/>
            <a:chOff x="0" y="0"/>
            <a:chExt cx="4378642" cy="292821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378706" cy="2928239"/>
            </a:xfrm>
            <a:custGeom>
              <a:avLst/>
              <a:gdLst/>
              <a:ahLst/>
              <a:cxnLst/>
              <a:rect r="r" b="b" t="t" l="l"/>
              <a:pathLst>
                <a:path h="2928239" w="4378706">
                  <a:moveTo>
                    <a:pt x="0" y="0"/>
                  </a:moveTo>
                  <a:lnTo>
                    <a:pt x="4378706" y="0"/>
                  </a:lnTo>
                  <a:lnTo>
                    <a:pt x="4378706" y="2928239"/>
                  </a:lnTo>
                  <a:lnTo>
                    <a:pt x="0" y="29282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40" t="0" r="-39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2083222" y="1729521"/>
            <a:ext cx="4065241" cy="1107777"/>
            <a:chOff x="0" y="0"/>
            <a:chExt cx="5420322" cy="147703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420360" cy="1477010"/>
            </a:xfrm>
            <a:custGeom>
              <a:avLst/>
              <a:gdLst/>
              <a:ahLst/>
              <a:cxnLst/>
              <a:rect r="r" b="b" t="t" l="l"/>
              <a:pathLst>
                <a:path h="1477010" w="5420360">
                  <a:moveTo>
                    <a:pt x="0" y="0"/>
                  </a:moveTo>
                  <a:lnTo>
                    <a:pt x="5420360" y="0"/>
                  </a:lnTo>
                  <a:lnTo>
                    <a:pt x="5420360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-1"/>
              </a:stretch>
            </a:blipFill>
          </p:spPr>
        </p:sp>
      </p:grpSp>
      <p:sp>
        <p:nvSpPr>
          <p:cNvPr name="TextBox 8" id="8"/>
          <p:cNvSpPr txBox="true"/>
          <p:nvPr/>
        </p:nvSpPr>
        <p:spPr>
          <a:xfrm rot="0">
            <a:off x="1028700" y="5424049"/>
            <a:ext cx="8229600" cy="17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916495" y="4246816"/>
            <a:ext cx="5534577" cy="1002516"/>
          </a:xfrm>
          <a:custGeom>
            <a:avLst/>
            <a:gdLst/>
            <a:ahLst/>
            <a:cxnLst/>
            <a:rect r="r" b="b" t="t" l="l"/>
            <a:pathLst>
              <a:path h="1002516" w="5534577">
                <a:moveTo>
                  <a:pt x="0" y="0"/>
                </a:moveTo>
                <a:lnTo>
                  <a:pt x="5534578" y="0"/>
                </a:lnTo>
                <a:lnTo>
                  <a:pt x="5534578" y="1002516"/>
                </a:lnTo>
                <a:lnTo>
                  <a:pt x="0" y="100251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955929" y="4089102"/>
            <a:ext cx="5455710" cy="1120807"/>
            <a:chOff x="0" y="0"/>
            <a:chExt cx="7274281" cy="14944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7274285" cy="1494411"/>
            </a:xfrm>
            <a:custGeom>
              <a:avLst/>
              <a:gdLst/>
              <a:ahLst/>
              <a:cxnLst/>
              <a:rect r="r" b="b" t="t" l="l"/>
              <a:pathLst>
                <a:path h="1494411" w="7274285">
                  <a:moveTo>
                    <a:pt x="0" y="0"/>
                  </a:moveTo>
                  <a:lnTo>
                    <a:pt x="7274285" y="0"/>
                  </a:lnTo>
                  <a:lnTo>
                    <a:pt x="7274285" y="1494411"/>
                  </a:lnTo>
                  <a:lnTo>
                    <a:pt x="0" y="1494411"/>
                  </a:lnTo>
                  <a:close/>
                </a:path>
              </a:pathLst>
            </a:custGeom>
            <a:blipFill>
              <a:blip r:embed="rId7">
                <a:alphaModFix amt="0"/>
              </a:blip>
              <a:stretch>
                <a:fillRect l="0" t="-44846" r="0" b="-44846"/>
              </a:stretch>
            </a:blip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7274281" cy="154203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940"/>
                </a:lnSpc>
              </a:pPr>
              <a:r>
                <a:rPr lang="en-US" sz="2100">
                  <a:solidFill>
                    <a:srgbClr val="FFFFFF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POZNAJ, POLUB, PAMIĘTAJ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867069" y="10551852"/>
            <a:ext cx="1443323" cy="1326051"/>
            <a:chOff x="0" y="0"/>
            <a:chExt cx="1924431" cy="176806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24431" cy="1768094"/>
            </a:xfrm>
            <a:custGeom>
              <a:avLst/>
              <a:gdLst/>
              <a:ahLst/>
              <a:cxnLst/>
              <a:rect r="r" b="b" t="t" l="l"/>
              <a:pathLst>
                <a:path h="1768094" w="1924431">
                  <a:moveTo>
                    <a:pt x="0" y="0"/>
                  </a:moveTo>
                  <a:lnTo>
                    <a:pt x="1924431" y="0"/>
                  </a:lnTo>
                  <a:lnTo>
                    <a:pt x="1924431" y="1768094"/>
                  </a:lnTo>
                  <a:lnTo>
                    <a:pt x="0" y="17680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2" t="0" r="-23" b="1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28700" y="1028700"/>
            <a:ext cx="3283982" cy="2196160"/>
            <a:chOff x="0" y="0"/>
            <a:chExt cx="4378642" cy="292821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378706" cy="2928239"/>
            </a:xfrm>
            <a:custGeom>
              <a:avLst/>
              <a:gdLst/>
              <a:ahLst/>
              <a:cxnLst/>
              <a:rect r="r" b="b" t="t" l="l"/>
              <a:pathLst>
                <a:path h="2928239" w="4378706">
                  <a:moveTo>
                    <a:pt x="0" y="0"/>
                  </a:moveTo>
                  <a:lnTo>
                    <a:pt x="4378706" y="0"/>
                  </a:lnTo>
                  <a:lnTo>
                    <a:pt x="4378706" y="2928239"/>
                  </a:lnTo>
                  <a:lnTo>
                    <a:pt x="0" y="29282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40" t="0" r="-39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1028700" y="1028700"/>
            <a:ext cx="3283982" cy="2196160"/>
            <a:chOff x="0" y="0"/>
            <a:chExt cx="4378642" cy="292821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378706" cy="2928239"/>
            </a:xfrm>
            <a:custGeom>
              <a:avLst/>
              <a:gdLst/>
              <a:ahLst/>
              <a:cxnLst/>
              <a:rect r="r" b="b" t="t" l="l"/>
              <a:pathLst>
                <a:path h="2928239" w="4378706">
                  <a:moveTo>
                    <a:pt x="0" y="0"/>
                  </a:moveTo>
                  <a:lnTo>
                    <a:pt x="4378706" y="0"/>
                  </a:lnTo>
                  <a:lnTo>
                    <a:pt x="4378706" y="2928239"/>
                  </a:lnTo>
                  <a:lnTo>
                    <a:pt x="0" y="29282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40" t="0" r="-39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3418942" y="1729521"/>
            <a:ext cx="2729522" cy="1107777"/>
            <a:chOff x="0" y="0"/>
            <a:chExt cx="3639363" cy="147703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639312" cy="1477010"/>
            </a:xfrm>
            <a:custGeom>
              <a:avLst/>
              <a:gdLst/>
              <a:ahLst/>
              <a:cxnLst/>
              <a:rect r="r" b="b" t="t" l="l"/>
              <a:pathLst>
                <a:path h="1477010" w="3639312">
                  <a:moveTo>
                    <a:pt x="0" y="0"/>
                  </a:moveTo>
                  <a:lnTo>
                    <a:pt x="3639312" y="0"/>
                  </a:lnTo>
                  <a:lnTo>
                    <a:pt x="3639312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4241" t="0" r="-24242" b="-1"/>
              </a:stretch>
            </a:blip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083222" y="1729521"/>
            <a:ext cx="1519523" cy="1107777"/>
            <a:chOff x="0" y="0"/>
            <a:chExt cx="2026031" cy="14770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026031" cy="1477010"/>
            </a:xfrm>
            <a:custGeom>
              <a:avLst/>
              <a:gdLst/>
              <a:ahLst/>
              <a:cxnLst/>
              <a:rect r="r" b="b" t="t" l="l"/>
              <a:pathLst>
                <a:path h="1477010" w="2026031">
                  <a:moveTo>
                    <a:pt x="0" y="0"/>
                  </a:moveTo>
                  <a:lnTo>
                    <a:pt x="2026031" y="0"/>
                  </a:lnTo>
                  <a:lnTo>
                    <a:pt x="2026031" y="1477010"/>
                  </a:lnTo>
                  <a:lnTo>
                    <a:pt x="0" y="1477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83767" t="0" r="-83766" b="-1"/>
              </a:stretch>
            </a:blip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1028700" y="5424049"/>
            <a:ext cx="8229600" cy="1704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TT Lakes Neue"/>
                <a:ea typeface="TT Lakes Neue"/>
                <a:cs typeface="TT Lakes Neue"/>
                <a:sym typeface="TT Lakes Neue"/>
              </a:rPr>
              <a:t>Tu wstaw treść — 3 do 4 zdań. Konkretny fakt, liczba lub kontekst naukowy. Unikaj ogólników. Zostaw jedno zdanie na puentę.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916495" y="4246816"/>
            <a:ext cx="5534577" cy="1002516"/>
          </a:xfrm>
          <a:custGeom>
            <a:avLst/>
            <a:gdLst/>
            <a:ahLst/>
            <a:cxnLst/>
            <a:rect r="r" b="b" t="t" l="l"/>
            <a:pathLst>
              <a:path h="1002516" w="5534577">
                <a:moveTo>
                  <a:pt x="0" y="0"/>
                </a:moveTo>
                <a:lnTo>
                  <a:pt x="5534578" y="0"/>
                </a:lnTo>
                <a:lnTo>
                  <a:pt x="5534578" y="1002516"/>
                </a:lnTo>
                <a:lnTo>
                  <a:pt x="0" y="10025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955929" y="4089102"/>
            <a:ext cx="5455710" cy="1120807"/>
            <a:chOff x="0" y="0"/>
            <a:chExt cx="7274281" cy="14944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7274285" cy="1494411"/>
            </a:xfrm>
            <a:custGeom>
              <a:avLst/>
              <a:gdLst/>
              <a:ahLst/>
              <a:cxnLst/>
              <a:rect r="r" b="b" t="t" l="l"/>
              <a:pathLst>
                <a:path h="1494411" w="7274285">
                  <a:moveTo>
                    <a:pt x="0" y="0"/>
                  </a:moveTo>
                  <a:lnTo>
                    <a:pt x="7274285" y="0"/>
                  </a:lnTo>
                  <a:lnTo>
                    <a:pt x="7274285" y="1494411"/>
                  </a:lnTo>
                  <a:lnTo>
                    <a:pt x="0" y="1494411"/>
                  </a:lnTo>
                  <a:close/>
                </a:path>
              </a:pathLst>
            </a:custGeom>
            <a:blipFill>
              <a:blip r:embed="rId8">
                <a:alphaModFix amt="0"/>
              </a:blip>
              <a:stretch>
                <a:fillRect l="0" t="-44846" r="0" b="-44846"/>
              </a:stretch>
            </a:blip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7274281" cy="154203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2940"/>
                </a:lnSpc>
              </a:pPr>
              <a:r>
                <a:rPr lang="en-US" sz="2100">
                  <a:solidFill>
                    <a:srgbClr val="000000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POZNAJ, POLUB, PAMIĘTAJ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DAHOCamb_44</dc:identifier>
  <dcterms:modified xsi:type="dcterms:W3CDTF">2011-08-01T06:04:30Z</dcterms:modified>
  <cp:revision>1</cp:revision>
  <dc:title>DFN 29 szablon Post na Instagrama.pptx</dc:title>
</cp:coreProperties>
</file>