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5143500" cy="91440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F0A788-E53B-2A52-286C-241DCF71C964}" v="248" dt="2025-06-23T10:51:06.4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6" autoAdjust="0"/>
    <p:restoredTop sz="94660"/>
  </p:normalViewPr>
  <p:slideViewPr>
    <p:cSldViewPr snapToGrid="0">
      <p:cViewPr varScale="1">
        <p:scale>
          <a:sx n="85" d="100"/>
          <a:sy n="85" d="100"/>
        </p:scale>
        <p:origin x="380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il Kawalec" userId="S::kamil.kawalec@uwr.edu.pl::dc297751-6057-435d-a94c-6ea694c4011d" providerId="AD" clId="Web-{4EF0A788-E53B-2A52-286C-241DCF71C964}"/>
    <pc:docChg chg="mod addSld delSld modSld modMainMaster setSldSz">
      <pc:chgData name="Kamil Kawalec" userId="S::kamil.kawalec@uwr.edu.pl::dc297751-6057-435d-a94c-6ea694c4011d" providerId="AD" clId="Web-{4EF0A788-E53B-2A52-286C-241DCF71C964}" dt="2025-06-23T10:51:06.490" v="193" actId="14100"/>
      <pc:docMkLst>
        <pc:docMk/>
      </pc:docMkLst>
      <pc:sldChg chg="addSp delSp modSp">
        <pc:chgData name="Kamil Kawalec" userId="S::kamil.kawalec@uwr.edu.pl::dc297751-6057-435d-a94c-6ea694c4011d" providerId="AD" clId="Web-{4EF0A788-E53B-2A52-286C-241DCF71C964}" dt="2025-06-23T10:35:09.899" v="3"/>
        <pc:sldMkLst>
          <pc:docMk/>
          <pc:sldMk cId="650317164" sldId="256"/>
        </pc:sldMkLst>
        <pc:spChg chg="del">
          <ac:chgData name="Kamil Kawalec" userId="S::kamil.kawalec@uwr.edu.pl::dc297751-6057-435d-a94c-6ea694c4011d" providerId="AD" clId="Web-{4EF0A788-E53B-2A52-286C-241DCF71C964}" dt="2025-06-23T10:32:49.051" v="1"/>
          <ac:spMkLst>
            <pc:docMk/>
            <pc:sldMk cId="650317164" sldId="256"/>
            <ac:spMk id="2" creationId="{00000000-0000-0000-0000-000000000000}"/>
          </ac:spMkLst>
        </pc:spChg>
        <pc:spChg chg="del">
          <ac:chgData name="Kamil Kawalec" userId="S::kamil.kawalec@uwr.edu.pl::dc297751-6057-435d-a94c-6ea694c4011d" providerId="AD" clId="Web-{4EF0A788-E53B-2A52-286C-241DCF71C964}" dt="2025-06-23T10:32:51.879" v="2"/>
          <ac:spMkLst>
            <pc:docMk/>
            <pc:sldMk cId="650317164" sldId="256"/>
            <ac:spMk id="3" creationId="{00000000-0000-0000-0000-000000000000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09.899" v="3"/>
          <ac:picMkLst>
            <pc:docMk/>
            <pc:sldMk cId="650317164" sldId="256"/>
            <ac:picMk id="4" creationId="{54B3BBB0-83BE-CCD9-495B-983306A9B04D}"/>
          </ac:picMkLst>
        </pc:picChg>
      </pc:sldChg>
      <pc:sldChg chg="addSp delSp modSp new mod modClrScheme chgLayout">
        <pc:chgData name="Kamil Kawalec" userId="S::kamil.kawalec@uwr.edu.pl::dc297751-6057-435d-a94c-6ea694c4011d" providerId="AD" clId="Web-{4EF0A788-E53B-2A52-286C-241DCF71C964}" dt="2025-06-23T10:35:18.680" v="6"/>
        <pc:sldMkLst>
          <pc:docMk/>
          <pc:sldMk cId="3402186481" sldId="257"/>
        </pc:sldMkLst>
        <pc:spChg chg="del">
          <ac:chgData name="Kamil Kawalec" userId="S::kamil.kawalec@uwr.edu.pl::dc297751-6057-435d-a94c-6ea694c4011d" providerId="AD" clId="Web-{4EF0A788-E53B-2A52-286C-241DCF71C964}" dt="2025-06-23T10:35:15.915" v="5"/>
          <ac:spMkLst>
            <pc:docMk/>
            <pc:sldMk cId="3402186481" sldId="257"/>
            <ac:spMk id="2" creationId="{680B831C-74EF-3DA7-5FDE-88B6E88695B9}"/>
          </ac:spMkLst>
        </pc:spChg>
        <pc:spChg chg="del">
          <ac:chgData name="Kamil Kawalec" userId="S::kamil.kawalec@uwr.edu.pl::dc297751-6057-435d-a94c-6ea694c4011d" providerId="AD" clId="Web-{4EF0A788-E53B-2A52-286C-241DCF71C964}" dt="2025-06-23T10:35:15.915" v="5"/>
          <ac:spMkLst>
            <pc:docMk/>
            <pc:sldMk cId="3402186481" sldId="257"/>
            <ac:spMk id="3" creationId="{78B503CD-3299-5A2A-A059-DF6EC98B33EC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18.680" v="6"/>
          <ac:picMkLst>
            <pc:docMk/>
            <pc:sldMk cId="3402186481" sldId="257"/>
            <ac:picMk id="4" creationId="{AE9527EF-3A62-C9B9-C34B-AB46B997BF24}"/>
          </ac:picMkLst>
        </pc:picChg>
      </pc:sldChg>
      <pc:sldChg chg="addSp modSp new del mod modClrScheme chgLayout">
        <pc:chgData name="Kamil Kawalec" userId="S::kamil.kawalec@uwr.edu.pl::dc297751-6057-435d-a94c-6ea694c4011d" providerId="AD" clId="Web-{4EF0A788-E53B-2A52-286C-241DCF71C964}" dt="2025-06-23T10:35:30.728" v="9"/>
        <pc:sldMkLst>
          <pc:docMk/>
          <pc:sldMk cId="338584856" sldId="258"/>
        </pc:sldMkLst>
        <pc:spChg chg="add mod">
          <ac:chgData name="Kamil Kawalec" userId="S::kamil.kawalec@uwr.edu.pl::dc297751-6057-435d-a94c-6ea694c4011d" providerId="AD" clId="Web-{4EF0A788-E53B-2A52-286C-241DCF71C964}" dt="2025-06-23T10:35:24.009" v="8"/>
          <ac:spMkLst>
            <pc:docMk/>
            <pc:sldMk cId="338584856" sldId="258"/>
            <ac:spMk id="6" creationId="{EBD0C715-17A2-7E9E-1BB3-23A7A80D25F7}"/>
          </ac:spMkLst>
        </pc:spChg>
        <pc:spChg chg="add mod">
          <ac:chgData name="Kamil Kawalec" userId="S::kamil.kawalec@uwr.edu.pl::dc297751-6057-435d-a94c-6ea694c4011d" providerId="AD" clId="Web-{4EF0A788-E53B-2A52-286C-241DCF71C964}" dt="2025-06-23T10:35:24.009" v="8"/>
          <ac:spMkLst>
            <pc:docMk/>
            <pc:sldMk cId="338584856" sldId="258"/>
            <ac:spMk id="8" creationId="{58CFF784-7861-000B-824E-45BBC93F6463}"/>
          </ac:spMkLst>
        </pc:spChg>
      </pc:sldChg>
      <pc:sldChg chg="addSp modSp new">
        <pc:chgData name="Kamil Kawalec" userId="S::kamil.kawalec@uwr.edu.pl::dc297751-6057-435d-a94c-6ea694c4011d" providerId="AD" clId="Web-{4EF0A788-E53B-2A52-286C-241DCF71C964}" dt="2025-06-23T10:51:06.490" v="193" actId="14100"/>
        <pc:sldMkLst>
          <pc:docMk/>
          <pc:sldMk cId="448036360" sldId="258"/>
        </pc:sldMkLst>
        <pc:spChg chg="add mod">
          <ac:chgData name="Kamil Kawalec" userId="S::kamil.kawalec@uwr.edu.pl::dc297751-6057-435d-a94c-6ea694c4011d" providerId="AD" clId="Web-{4EF0A788-E53B-2A52-286C-241DCF71C964}" dt="2025-06-23T10:51:06.490" v="193" actId="14100"/>
          <ac:spMkLst>
            <pc:docMk/>
            <pc:sldMk cId="448036360" sldId="258"/>
            <ac:spMk id="4" creationId="{AF98DBFA-513C-937E-8B72-10AFB7C2C214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37.743" v="11"/>
          <ac:picMkLst>
            <pc:docMk/>
            <pc:sldMk cId="448036360" sldId="258"/>
            <ac:picMk id="2" creationId="{D2F613AA-A996-285F-4581-82C0896E8F9E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5:44.525" v="13"/>
        <pc:sldMkLst>
          <pc:docMk/>
          <pc:sldMk cId="1080556613" sldId="259"/>
        </pc:sldMkLst>
        <pc:picChg chg="add mod">
          <ac:chgData name="Kamil Kawalec" userId="S::kamil.kawalec@uwr.edu.pl::dc297751-6057-435d-a94c-6ea694c4011d" providerId="AD" clId="Web-{4EF0A788-E53B-2A52-286C-241DCF71C964}" dt="2025-06-23T10:35:44.525" v="13"/>
          <ac:picMkLst>
            <pc:docMk/>
            <pc:sldMk cId="1080556613" sldId="259"/>
            <ac:picMk id="2" creationId="{1148FC93-5E49-99AE-B07D-AB9F17F4E08B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49:05.502" v="164" actId="14100"/>
        <pc:sldMkLst>
          <pc:docMk/>
          <pc:sldMk cId="456364882" sldId="260"/>
        </pc:sldMkLst>
        <pc:spChg chg="add del mod">
          <ac:chgData name="Kamil Kawalec" userId="S::kamil.kawalec@uwr.edu.pl::dc297751-6057-435d-a94c-6ea694c4011d" providerId="AD" clId="Web-{4EF0A788-E53B-2A52-286C-241DCF71C964}" dt="2025-06-23T10:48:41.158" v="155"/>
          <ac:spMkLst>
            <pc:docMk/>
            <pc:sldMk cId="456364882" sldId="260"/>
            <ac:spMk id="3" creationId="{A41D2455-E04A-7191-1E0A-6340A33F9749}"/>
          </ac:spMkLst>
        </pc:spChg>
        <pc:spChg chg="add mod">
          <ac:chgData name="Kamil Kawalec" userId="S::kamil.kawalec@uwr.edu.pl::dc297751-6057-435d-a94c-6ea694c4011d" providerId="AD" clId="Web-{4EF0A788-E53B-2A52-286C-241DCF71C964}" dt="2025-06-23T10:49:05.502" v="164" actId="14100"/>
          <ac:spMkLst>
            <pc:docMk/>
            <pc:sldMk cId="456364882" sldId="260"/>
            <ac:spMk id="4" creationId="{B5846913-1B1C-26BD-315F-1F2D2D6F6896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49.978" v="15"/>
          <ac:picMkLst>
            <pc:docMk/>
            <pc:sldMk cId="456364882" sldId="260"/>
            <ac:picMk id="2" creationId="{FF43E69A-D7C0-9A78-3695-15C5DE4D5A5D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5:55.916" v="17"/>
        <pc:sldMkLst>
          <pc:docMk/>
          <pc:sldMk cId="792531454" sldId="261"/>
        </pc:sldMkLst>
        <pc:picChg chg="add mod">
          <ac:chgData name="Kamil Kawalec" userId="S::kamil.kawalec@uwr.edu.pl::dc297751-6057-435d-a94c-6ea694c4011d" providerId="AD" clId="Web-{4EF0A788-E53B-2A52-286C-241DCF71C964}" dt="2025-06-23T10:35:55.916" v="17"/>
          <ac:picMkLst>
            <pc:docMk/>
            <pc:sldMk cId="792531454" sldId="261"/>
            <ac:picMk id="2" creationId="{50862978-08F9-C4F3-0A06-F33A6B78032D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49:16.362" v="165"/>
        <pc:sldMkLst>
          <pc:docMk/>
          <pc:sldMk cId="2059590038" sldId="262"/>
        </pc:sldMkLst>
        <pc:spChg chg="add">
          <ac:chgData name="Kamil Kawalec" userId="S::kamil.kawalec@uwr.edu.pl::dc297751-6057-435d-a94c-6ea694c4011d" providerId="AD" clId="Web-{4EF0A788-E53B-2A52-286C-241DCF71C964}" dt="2025-06-23T10:49:16.362" v="165"/>
          <ac:spMkLst>
            <pc:docMk/>
            <pc:sldMk cId="2059590038" sldId="262"/>
            <ac:spMk id="4" creationId="{ED33F71D-548C-EC43-5BA1-AEF223CBF80B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6:01.494" v="19"/>
          <ac:picMkLst>
            <pc:docMk/>
            <pc:sldMk cId="2059590038" sldId="262"/>
            <ac:picMk id="2" creationId="{73311C33-84B8-B584-DF15-28216FD6B589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6:09.916" v="21"/>
        <pc:sldMkLst>
          <pc:docMk/>
          <pc:sldMk cId="3490679411" sldId="263"/>
        </pc:sldMkLst>
        <pc:picChg chg="add mod">
          <ac:chgData name="Kamil Kawalec" userId="S::kamil.kawalec@uwr.edu.pl::dc297751-6057-435d-a94c-6ea694c4011d" providerId="AD" clId="Web-{4EF0A788-E53B-2A52-286C-241DCF71C964}" dt="2025-06-23T10:36:09.916" v="21"/>
          <ac:picMkLst>
            <pc:docMk/>
            <pc:sldMk cId="3490679411" sldId="263"/>
            <ac:picMk id="2" creationId="{2B1B9E8E-5353-C2A2-1C7E-7418CEDCE1CF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6:24.057" v="23"/>
        <pc:sldMkLst>
          <pc:docMk/>
          <pc:sldMk cId="188216626" sldId="264"/>
        </pc:sldMkLst>
        <pc:picChg chg="add mod">
          <ac:chgData name="Kamil Kawalec" userId="S::kamil.kawalec@uwr.edu.pl::dc297751-6057-435d-a94c-6ea694c4011d" providerId="AD" clId="Web-{4EF0A788-E53B-2A52-286C-241DCF71C964}" dt="2025-06-23T10:36:24.057" v="23"/>
          <ac:picMkLst>
            <pc:docMk/>
            <pc:sldMk cId="188216626" sldId="264"/>
            <ac:picMk id="2" creationId="{E6EFCB07-9682-4ADE-D806-836893F1CBBE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47.708" v="187" actId="20577"/>
        <pc:sldMkLst>
          <pc:docMk/>
          <pc:sldMk cId="293488927" sldId="265"/>
        </pc:sldMkLst>
        <pc:spChg chg="add mod">
          <ac:chgData name="Kamil Kawalec" userId="S::kamil.kawalec@uwr.edu.pl::dc297751-6057-435d-a94c-6ea694c4011d" providerId="AD" clId="Web-{4EF0A788-E53B-2A52-286C-241DCF71C964}" dt="2025-06-23T10:50:47.708" v="187" actId="20577"/>
          <ac:spMkLst>
            <pc:docMk/>
            <pc:sldMk cId="293488927" sldId="265"/>
            <ac:spMk id="4" creationId="{4922675A-A081-F86D-B365-6EC8CAF81719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23.044" v="25"/>
          <ac:picMkLst>
            <pc:docMk/>
            <pc:sldMk cId="293488927" sldId="265"/>
            <ac:picMk id="2" creationId="{4F30AA09-F79E-95ED-967C-EB4549F0547F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7:32.216" v="27"/>
        <pc:sldMkLst>
          <pc:docMk/>
          <pc:sldMk cId="3865622797" sldId="266"/>
        </pc:sldMkLst>
        <pc:picChg chg="add mod">
          <ac:chgData name="Kamil Kawalec" userId="S::kamil.kawalec@uwr.edu.pl::dc297751-6057-435d-a94c-6ea694c4011d" providerId="AD" clId="Web-{4EF0A788-E53B-2A52-286C-241DCF71C964}" dt="2025-06-23T10:37:32.216" v="27"/>
          <ac:picMkLst>
            <pc:docMk/>
            <pc:sldMk cId="3865622797" sldId="266"/>
            <ac:picMk id="2" creationId="{BECBB8BE-B298-999B-5F68-A4E83A33EB6A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49:48.050" v="174" actId="1076"/>
        <pc:sldMkLst>
          <pc:docMk/>
          <pc:sldMk cId="3430901390" sldId="267"/>
        </pc:sldMkLst>
        <pc:spChg chg="add mod">
          <ac:chgData name="Kamil Kawalec" userId="S::kamil.kawalec@uwr.edu.pl::dc297751-6057-435d-a94c-6ea694c4011d" providerId="AD" clId="Web-{4EF0A788-E53B-2A52-286C-241DCF71C964}" dt="2025-06-23T10:49:48.050" v="174" actId="1076"/>
          <ac:spMkLst>
            <pc:docMk/>
            <pc:sldMk cId="3430901390" sldId="267"/>
            <ac:spMk id="4" creationId="{842F495E-C83C-878F-03BA-F94E9D86FB8F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36.341" v="29"/>
          <ac:picMkLst>
            <pc:docMk/>
            <pc:sldMk cId="3430901390" sldId="267"/>
            <ac:picMk id="2" creationId="{11BCF07A-9F6F-C3F7-ED92-5C1F1B700DFB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37:53.044" v="37"/>
        <pc:sldMkLst>
          <pc:docMk/>
          <pc:sldMk cId="1013871026" sldId="268"/>
        </pc:sldMkLst>
        <pc:spChg chg="add del mod">
          <ac:chgData name="Kamil Kawalec" userId="S::kamil.kawalec@uwr.edu.pl::dc297751-6057-435d-a94c-6ea694c4011d" providerId="AD" clId="Web-{4EF0A788-E53B-2A52-286C-241DCF71C964}" dt="2025-06-23T10:37:53.044" v="37"/>
          <ac:spMkLst>
            <pc:docMk/>
            <pc:sldMk cId="1013871026" sldId="268"/>
            <ac:spMk id="3" creationId="{D61D4F89-60AA-BBCA-D478-D85FC20BC2A6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40.232" v="31"/>
          <ac:picMkLst>
            <pc:docMk/>
            <pc:sldMk cId="1013871026" sldId="268"/>
            <ac:picMk id="2" creationId="{F2843E8F-5EC6-B583-0438-42063B9A1D04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00.988" v="178" actId="1076"/>
        <pc:sldMkLst>
          <pc:docMk/>
          <pc:sldMk cId="3386497028" sldId="269"/>
        </pc:sldMkLst>
        <pc:spChg chg="add mod">
          <ac:chgData name="Kamil Kawalec" userId="S::kamil.kawalec@uwr.edu.pl::dc297751-6057-435d-a94c-6ea694c4011d" providerId="AD" clId="Web-{4EF0A788-E53B-2A52-286C-241DCF71C964}" dt="2025-06-23T10:50:00.988" v="178" actId="1076"/>
          <ac:spMkLst>
            <pc:docMk/>
            <pc:sldMk cId="3386497028" sldId="269"/>
            <ac:spMk id="4" creationId="{417C36E8-BC64-879A-7B53-68DD49687012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46.388" v="33"/>
          <ac:picMkLst>
            <pc:docMk/>
            <pc:sldMk cId="3386497028" sldId="269"/>
            <ac:picMk id="2" creationId="{CE0EA8EF-FB5E-7E6C-B9D1-E8D549DEA8CC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50:20.895" v="181"/>
        <pc:sldMkLst>
          <pc:docMk/>
          <pc:sldMk cId="4014001264" sldId="270"/>
        </pc:sldMkLst>
        <pc:spChg chg="add">
          <ac:chgData name="Kamil Kawalec" userId="S::kamil.kawalec@uwr.edu.pl::dc297751-6057-435d-a94c-6ea694c4011d" providerId="AD" clId="Web-{4EF0A788-E53B-2A52-286C-241DCF71C964}" dt="2025-06-23T10:50:20.895" v="181"/>
          <ac:spMkLst>
            <pc:docMk/>
            <pc:sldMk cId="4014001264" sldId="270"/>
            <ac:spMk id="6" creationId="{8B71D66F-FFF4-7ECA-AA58-A76F22D107FF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01.623" v="39"/>
          <ac:picMkLst>
            <pc:docMk/>
            <pc:sldMk cId="4014001264" sldId="270"/>
            <ac:picMk id="2" creationId="{9F5A99C5-E0C5-A622-2A39-F4C7ACB0FAF8}"/>
          </ac:picMkLst>
        </pc:picChg>
        <pc:picChg chg="add del">
          <ac:chgData name="Kamil Kawalec" userId="S::kamil.kawalec@uwr.edu.pl::dc297751-6057-435d-a94c-6ea694c4011d" providerId="AD" clId="Web-{4EF0A788-E53B-2A52-286C-241DCF71C964}" dt="2025-06-23T10:50:14.911" v="180"/>
          <ac:picMkLst>
            <pc:docMk/>
            <pc:sldMk cId="4014001264" sldId="270"/>
            <ac:picMk id="4" creationId="{D075DBAF-9399-34F9-D36E-9FE8A2CFF44A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22.536" v="182"/>
        <pc:sldMkLst>
          <pc:docMk/>
          <pc:sldMk cId="3134341810" sldId="271"/>
        </pc:sldMkLst>
        <pc:spChg chg="add">
          <ac:chgData name="Kamil Kawalec" userId="S::kamil.kawalec@uwr.edu.pl::dc297751-6057-435d-a94c-6ea694c4011d" providerId="AD" clId="Web-{4EF0A788-E53B-2A52-286C-241DCF71C964}" dt="2025-06-23T10:50:22.536" v="182"/>
          <ac:spMkLst>
            <pc:docMk/>
            <pc:sldMk cId="3134341810" sldId="271"/>
            <ac:spMk id="4" creationId="{F10E08DA-704B-13D7-5A75-E85011EE5837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07.404" v="41"/>
          <ac:picMkLst>
            <pc:docMk/>
            <pc:sldMk cId="3134341810" sldId="271"/>
            <ac:picMk id="2" creationId="{C3B6B731-3CE4-CBF1-9005-E7B17F2AF714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37.239" v="185" actId="20577"/>
        <pc:sldMkLst>
          <pc:docMk/>
          <pc:sldMk cId="2638718421" sldId="272"/>
        </pc:sldMkLst>
        <pc:spChg chg="add mod">
          <ac:chgData name="Kamil Kawalec" userId="S::kamil.kawalec@uwr.edu.pl::dc297751-6057-435d-a94c-6ea694c4011d" providerId="AD" clId="Web-{4EF0A788-E53B-2A52-286C-241DCF71C964}" dt="2025-06-23T10:50:37.239" v="185" actId="20577"/>
          <ac:spMkLst>
            <pc:docMk/>
            <pc:sldMk cId="2638718421" sldId="272"/>
            <ac:spMk id="4" creationId="{CA34CA65-EB53-D16B-0AC0-DEDD441293A2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12.826" v="43"/>
          <ac:picMkLst>
            <pc:docMk/>
            <pc:sldMk cId="2638718421" sldId="272"/>
            <ac:picMk id="2" creationId="{86BF8876-3326-EFCA-AD1C-BC6E2F570EA8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18.592" v="45"/>
        <pc:sldMkLst>
          <pc:docMk/>
          <pc:sldMk cId="4033397142" sldId="273"/>
        </pc:sldMkLst>
        <pc:picChg chg="add mod">
          <ac:chgData name="Kamil Kawalec" userId="S::kamil.kawalec@uwr.edu.pl::dc297751-6057-435d-a94c-6ea694c4011d" providerId="AD" clId="Web-{4EF0A788-E53B-2A52-286C-241DCF71C964}" dt="2025-06-23T10:38:18.592" v="45"/>
          <ac:picMkLst>
            <pc:docMk/>
            <pc:sldMk cId="4033397142" sldId="273"/>
            <ac:picMk id="2" creationId="{EE84A7C4-9725-E2C2-282A-00580AE8F687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26.264" v="47"/>
        <pc:sldMkLst>
          <pc:docMk/>
          <pc:sldMk cId="2391799665" sldId="274"/>
        </pc:sldMkLst>
        <pc:picChg chg="add mod">
          <ac:chgData name="Kamil Kawalec" userId="S::kamil.kawalec@uwr.edu.pl::dc297751-6057-435d-a94c-6ea694c4011d" providerId="AD" clId="Web-{4EF0A788-E53B-2A52-286C-241DCF71C964}" dt="2025-06-23T10:38:26.264" v="47"/>
          <ac:picMkLst>
            <pc:docMk/>
            <pc:sldMk cId="2391799665" sldId="274"/>
            <ac:picMk id="2" creationId="{B4BCDEB6-FB5C-7A35-95DA-78D03C4EC1C2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31.077" v="49"/>
        <pc:sldMkLst>
          <pc:docMk/>
          <pc:sldMk cId="2008280631" sldId="275"/>
        </pc:sldMkLst>
        <pc:picChg chg="add mod">
          <ac:chgData name="Kamil Kawalec" userId="S::kamil.kawalec@uwr.edu.pl::dc297751-6057-435d-a94c-6ea694c4011d" providerId="AD" clId="Web-{4EF0A788-E53B-2A52-286C-241DCF71C964}" dt="2025-06-23T10:38:31.077" v="49"/>
          <ac:picMkLst>
            <pc:docMk/>
            <pc:sldMk cId="2008280631" sldId="275"/>
            <ac:picMk id="2" creationId="{011C7316-566F-C5E1-F315-E429C2AA1C30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47:38.796" v="147"/>
        <pc:sldMkLst>
          <pc:docMk/>
          <pc:sldMk cId="2509884721" sldId="276"/>
        </pc:sldMkLst>
        <pc:spChg chg="add mod ord">
          <ac:chgData name="Kamil Kawalec" userId="S::kamil.kawalec@uwr.edu.pl::dc297751-6057-435d-a94c-6ea694c4011d" providerId="AD" clId="Web-{4EF0A788-E53B-2A52-286C-241DCF71C964}" dt="2025-06-23T10:46:41.498" v="133"/>
          <ac:spMkLst>
            <pc:docMk/>
            <pc:sldMk cId="2509884721" sldId="276"/>
            <ac:spMk id="4" creationId="{E0420C3A-8F32-15D0-498E-BB27A8EC171C}"/>
          </ac:spMkLst>
        </pc:spChg>
        <pc:picChg chg="add del mod">
          <ac:chgData name="Kamil Kawalec" userId="S::kamil.kawalec@uwr.edu.pl::dc297751-6057-435d-a94c-6ea694c4011d" providerId="AD" clId="Web-{4EF0A788-E53B-2A52-286C-241DCF71C964}" dt="2025-06-23T10:40:19.986" v="52"/>
          <ac:picMkLst>
            <pc:docMk/>
            <pc:sldMk cId="2509884721" sldId="276"/>
            <ac:picMk id="2" creationId="{5803BB3B-E129-BE47-0722-D71C99B4A237}"/>
          </ac:picMkLst>
        </pc:picChg>
        <pc:picChg chg="add del mod ord modCrop">
          <ac:chgData name="Kamil Kawalec" userId="S::kamil.kawalec@uwr.edu.pl::dc297751-6057-435d-a94c-6ea694c4011d" providerId="AD" clId="Web-{4EF0A788-E53B-2A52-286C-241DCF71C964}" dt="2025-06-23T10:46:49.170" v="135"/>
          <ac:picMkLst>
            <pc:docMk/>
            <pc:sldMk cId="2509884721" sldId="276"/>
            <ac:picMk id="3" creationId="{3BE93D32-A483-C4ED-5DD0-41DD8821BCEB}"/>
          </ac:picMkLst>
        </pc:picChg>
        <pc:picChg chg="add del mod ord modCrop">
          <ac:chgData name="Kamil Kawalec" userId="S::kamil.kawalec@uwr.edu.pl::dc297751-6057-435d-a94c-6ea694c4011d" providerId="AD" clId="Web-{4EF0A788-E53B-2A52-286C-241DCF71C964}" dt="2025-06-23T10:46:47.451" v="134"/>
          <ac:picMkLst>
            <pc:docMk/>
            <pc:sldMk cId="2509884721" sldId="276"/>
            <ac:picMk id="5" creationId="{B97BE95B-3F9A-08E8-6CB9-E76BA747D0CA}"/>
          </ac:picMkLst>
        </pc:picChg>
        <pc:picChg chg="add mod ord modVis">
          <ac:chgData name="Kamil Kawalec" userId="S::kamil.kawalec@uwr.edu.pl::dc297751-6057-435d-a94c-6ea694c4011d" providerId="AD" clId="Web-{4EF0A788-E53B-2A52-286C-241DCF71C964}" dt="2025-06-23T10:47:38.796" v="147"/>
          <ac:picMkLst>
            <pc:docMk/>
            <pc:sldMk cId="2509884721" sldId="276"/>
            <ac:picMk id="6" creationId="{A79688CB-7A97-636B-B6D7-9AB8B19CF1C8}"/>
          </ac:picMkLst>
        </pc:picChg>
        <pc:picChg chg="add mod ord">
          <ac:chgData name="Kamil Kawalec" userId="S::kamil.kawalec@uwr.edu.pl::dc297751-6057-435d-a94c-6ea694c4011d" providerId="AD" clId="Web-{4EF0A788-E53B-2A52-286C-241DCF71C964}" dt="2025-06-23T10:47:21.577" v="141"/>
          <ac:picMkLst>
            <pc:docMk/>
            <pc:sldMk cId="2509884721" sldId="276"/>
            <ac:picMk id="7" creationId="{7A4E5C48-72F3-92C4-370D-99577B89574B}"/>
          </ac:picMkLst>
        </pc:picChg>
        <pc:picChg chg="add del mod">
          <ac:chgData name="Kamil Kawalec" userId="S::kamil.kawalec@uwr.edu.pl::dc297751-6057-435d-a94c-6ea694c4011d" providerId="AD" clId="Web-{4EF0A788-E53B-2A52-286C-241DCF71C964}" dt="2025-06-23T10:47:18.655" v="139"/>
          <ac:picMkLst>
            <pc:docMk/>
            <pc:sldMk cId="2509884721" sldId="276"/>
            <ac:picMk id="8" creationId="{1C8E9D86-52CE-5312-3F69-DC803907F473}"/>
          </ac:picMkLst>
        </pc:picChg>
      </pc:sldChg>
      <pc:sldMasterChg chg="modSp modSldLayout">
        <pc:chgData name="Kamil Kawalec" userId="S::kamil.kawalec@uwr.edu.pl::dc297751-6057-435d-a94c-6ea694c4011d" providerId="AD" clId="Web-{4EF0A788-E53B-2A52-286C-241DCF71C964}" dt="2025-06-23T10:32:43.848" v="0"/>
        <pc:sldMasterMkLst>
          <pc:docMk/>
          <pc:sldMasterMk cId="3926633689" sldId="2147483648"/>
        </pc:sldMasterMkLst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2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3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4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5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6" creationId="{00000000-0000-0000-0000-000000000000}"/>
          </ac:spMkLst>
        </pc:sp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391757436" sldId="2147483649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391757436" sldId="214748364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391757436" sldId="2147483649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13234121" sldId="2147483651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234121" sldId="2147483651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234121" sldId="2147483651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883036252" sldId="2147483652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883036252" sldId="2147483652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883036252" sldId="2147483652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961808292" sldId="2147483653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4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5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6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2715530444" sldId="2147483656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024906009" sldId="2147483657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1340386666" sldId="2147483659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40386666" sldId="214748365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40386666" sldId="214748365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42938" y="1496484"/>
            <a:ext cx="3857625" cy="3183467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93" indent="0" algn="ctr">
              <a:buNone/>
              <a:defRPr sz="844"/>
            </a:lvl2pPr>
            <a:lvl3pPr marL="385785" indent="0" algn="ctr">
              <a:buNone/>
              <a:defRPr sz="759"/>
            </a:lvl3pPr>
            <a:lvl4pPr marL="578678" indent="0" algn="ctr">
              <a:buNone/>
              <a:defRPr sz="675"/>
            </a:lvl4pPr>
            <a:lvl5pPr marL="771571" indent="0" algn="ctr">
              <a:buNone/>
              <a:defRPr sz="675"/>
            </a:lvl5pPr>
            <a:lvl6pPr marL="964463" indent="0" algn="ctr">
              <a:buNone/>
              <a:defRPr sz="675"/>
            </a:lvl6pPr>
            <a:lvl7pPr marL="1157356" indent="0" algn="ctr">
              <a:buNone/>
              <a:defRPr sz="675"/>
            </a:lvl7pPr>
            <a:lvl8pPr marL="1350249" indent="0" algn="ctr">
              <a:buNone/>
              <a:defRPr sz="675"/>
            </a:lvl8pPr>
            <a:lvl9pPr marL="1543141" indent="0" algn="ctr">
              <a:buNone/>
              <a:defRPr sz="675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3680817" y="486834"/>
            <a:ext cx="1109067" cy="7749117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0937" y="2279652"/>
            <a:ext cx="4436269" cy="3803649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0937" y="6119285"/>
            <a:ext cx="4436269" cy="2000249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1pPr>
            <a:lvl2pPr marL="192893" indent="0">
              <a:buNone/>
              <a:defRPr sz="844">
                <a:solidFill>
                  <a:schemeClr val="tx1">
                    <a:tint val="82000"/>
                  </a:schemeClr>
                </a:solidFill>
              </a:defRPr>
            </a:lvl2pPr>
            <a:lvl3pPr marL="385785" indent="0">
              <a:buNone/>
              <a:defRPr sz="759">
                <a:solidFill>
                  <a:schemeClr val="tx1">
                    <a:tint val="82000"/>
                  </a:schemeClr>
                </a:solidFill>
              </a:defRPr>
            </a:lvl3pPr>
            <a:lvl4pPr marL="578678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4pPr>
            <a:lvl5pPr marL="771571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5pPr>
            <a:lvl6pPr marL="964463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6pPr>
            <a:lvl7pPr marL="1157356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7pPr>
            <a:lvl8pPr marL="1350249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8pPr>
            <a:lvl9pPr marL="1543141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5" y="486834"/>
            <a:ext cx="4436269" cy="17674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 marL="0" indent="0">
              <a:buNone/>
              <a:defRPr sz="1350"/>
            </a:lvl1pPr>
            <a:lvl2pPr marL="192893" indent="0">
              <a:buNone/>
              <a:defRPr sz="1181"/>
            </a:lvl2pPr>
            <a:lvl3pPr marL="385785" indent="0">
              <a:buNone/>
              <a:defRPr sz="1013"/>
            </a:lvl3pPr>
            <a:lvl4pPr marL="578678" indent="0">
              <a:buNone/>
              <a:defRPr sz="844"/>
            </a:lvl4pPr>
            <a:lvl5pPr marL="771571" indent="0">
              <a:buNone/>
              <a:defRPr sz="844"/>
            </a:lvl5pPr>
            <a:lvl6pPr marL="964463" indent="0">
              <a:buNone/>
              <a:defRPr sz="844"/>
            </a:lvl6pPr>
            <a:lvl7pPr marL="1157356" indent="0">
              <a:buNone/>
              <a:defRPr sz="844"/>
            </a:lvl7pPr>
            <a:lvl8pPr marL="1350249" indent="0">
              <a:buNone/>
              <a:defRPr sz="844"/>
            </a:lvl8pPr>
            <a:lvl9pPr marL="1543141" indent="0">
              <a:buNone/>
              <a:defRPr sz="844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353616" y="486834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353615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5.08.2025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703785" y="8475134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3632597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plakat, Ulot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2C09D64D-4C02-2049-3069-F43969CE1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4846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30AA09-F79E-95ED-967C-EB4549F05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22675A-A081-F86D-B365-6EC8CAF81719}"/>
              </a:ext>
            </a:extLst>
          </p:cNvPr>
          <p:cNvSpPr txBox="1"/>
          <p:nvPr/>
        </p:nvSpPr>
        <p:spPr>
          <a:xfrm>
            <a:off x="279072" y="3554532"/>
            <a:ext cx="4587153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88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CBB8BE-B298-999B-5F68-A4E83A33E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2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BCF07A-9F6F-C3F7-ED92-5C1F1B700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2F495E-C83C-878F-03BA-F94E9D86FB8F}"/>
              </a:ext>
            </a:extLst>
          </p:cNvPr>
          <p:cNvSpPr txBox="1"/>
          <p:nvPr/>
        </p:nvSpPr>
        <p:spPr>
          <a:xfrm>
            <a:off x="371250" y="3640564"/>
            <a:ext cx="4402798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01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843E8F-5EC6-B583-0438-42063B9A1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71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0EA8EF-FB5E-7E6C-B9D1-E8D549DEA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7C36E8-BC64-879A-7B53-68DD49687012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497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5A99C5-E0C5-A622-2A39-F4C7ACB0F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71D66F-FFF4-7ECA-AA58-A76F22D107FF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001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B6B731-3CE4-CBF1-9005-E7B17F2AF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0E08DA-704B-13D7-5A75-E85011EE5837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4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BF8876-3326-EFCA-AD1C-BC6E2F570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34CA65-EB53-D16B-0AC0-DEDD441293A2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718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84A7C4-9725-E2C2-282A-00580AE8F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22E3C62-C6D0-271B-920F-DBAEB2792B5C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4033397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BCDEB6-FB5C-7A35-95DA-78D03C4EC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DD28FC0-A88C-2410-1E1D-9D2286E57118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391799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9527EF-3A62-C9B9-C34B-AB46B997B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86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1C7316-566F-C5E1-F315-E429C2AA1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D96EB14-BEA4-4EA6-B3CE-9FEF600F00BD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008280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9688CB-7A97-636B-B6D7-9AB8B19CF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4E5C48-72F3-92C4-370D-99577B895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420C3A-8F32-15D0-498E-BB27A8EC171C}"/>
              </a:ext>
            </a:extLst>
          </p:cNvPr>
          <p:cNvSpPr txBox="1"/>
          <p:nvPr/>
        </p:nvSpPr>
        <p:spPr>
          <a:xfrm>
            <a:off x="529761" y="2825137"/>
            <a:ext cx="3628904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 err="1">
                <a:latin typeface="Poppins"/>
                <a:cs typeface="Poppins"/>
              </a:rPr>
              <a:t>Przykład</a:t>
            </a:r>
            <a:r>
              <a:rPr lang="en-US" sz="4000" dirty="0">
                <a:latin typeface="Poppins"/>
                <a:cs typeface="Poppins"/>
              </a:rPr>
              <a:t> -</a:t>
            </a:r>
            <a:r>
              <a:rPr lang="en-US" sz="4000" dirty="0" err="1">
                <a:latin typeface="Poppins"/>
                <a:cs typeface="Poppins"/>
              </a:rPr>
              <a:t>wklej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zdjęcie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na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całą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stronę</a:t>
            </a:r>
            <a:endParaRPr lang="en-US" sz="4000" dirty="0"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509884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F613AA-A996-285F-4581-82C0896E8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98DBFA-513C-937E-8B72-10AFB7C2C214}"/>
              </a:ext>
            </a:extLst>
          </p:cNvPr>
          <p:cNvSpPr txBox="1"/>
          <p:nvPr/>
        </p:nvSpPr>
        <p:spPr>
          <a:xfrm>
            <a:off x="1925975" y="2866274"/>
            <a:ext cx="2485508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036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48FC93-5E49-99AE-B07D-AB9F17F4E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56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43E69A-D7C0-9A78-3695-15C5DE4D5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846913-1B1C-26BD-315F-1F2D2D6F6896}"/>
              </a:ext>
            </a:extLst>
          </p:cNvPr>
          <p:cNvSpPr txBox="1"/>
          <p:nvPr/>
        </p:nvSpPr>
        <p:spPr>
          <a:xfrm>
            <a:off x="1870669" y="3001467"/>
            <a:ext cx="2645283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364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862978-08F9-C4F3-0A06-F33A6B780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31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311C33-84B8-B584-DF15-28216FD6B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33F71D-548C-EC43-5BA1-AEF223CBF80B}"/>
              </a:ext>
            </a:extLst>
          </p:cNvPr>
          <p:cNvSpPr txBox="1"/>
          <p:nvPr/>
        </p:nvSpPr>
        <p:spPr>
          <a:xfrm>
            <a:off x="1870669" y="3001467"/>
            <a:ext cx="2645283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590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1B9E8E-5353-C2A2-1C7E-7418CEDCE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79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EFCB07-9682-4ADE-D806-836893F1C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66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388</Words>
  <Application>Microsoft Macintosh PowerPoint</Application>
  <PresentationFormat>Pokaz na ekranie (16:9)</PresentationFormat>
  <Paragraphs>13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7" baseType="lpstr">
      <vt:lpstr>Aptos</vt:lpstr>
      <vt:lpstr>Aptos Display</vt:lpstr>
      <vt:lpstr>Arial</vt:lpstr>
      <vt:lpstr>Codec Cold Trial</vt:lpstr>
      <vt:lpstr>Poppins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Kamil Kawalec</cp:lastModifiedBy>
  <cp:revision>91</cp:revision>
  <dcterms:created xsi:type="dcterms:W3CDTF">2012-08-15T16:54:36Z</dcterms:created>
  <dcterms:modified xsi:type="dcterms:W3CDTF">2025-08-05T12:54:24Z</dcterms:modified>
</cp:coreProperties>
</file>