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58" r:id="rId6"/>
    <p:sldId id="261" r:id="rId7"/>
    <p:sldId id="262" r:id="rId8"/>
    <p:sldId id="259" r:id="rId9"/>
    <p:sldId id="263" r:id="rId10"/>
    <p:sldId id="271" r:id="rId11"/>
    <p:sldId id="264" r:id="rId12"/>
    <p:sldId id="260" r:id="rId13"/>
    <p:sldId id="268" r:id="rId14"/>
    <p:sldId id="272" r:id="rId15"/>
    <p:sldId id="269" r:id="rId16"/>
    <p:sldId id="270" r:id="rId17"/>
  </p:sldIdLst>
  <p:sldSz cx="9601200" cy="12801600" type="A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07C"/>
    <a:srgbClr val="FFED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347124-AC2E-7312-C032-4D20B32E4012}" v="54" dt="2025-06-23T10:30:37.778"/>
    <p1510:client id="{33430554-DFF1-EA88-6B83-0EA9F855515E}" v="150" dt="2025-06-23T09:09:32.5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7" autoAdjust="0"/>
    <p:restoredTop sz="94660"/>
  </p:normalViewPr>
  <p:slideViewPr>
    <p:cSldViewPr snapToGrid="0">
      <p:cViewPr varScale="1">
        <p:scale>
          <a:sx n="61" d="100"/>
          <a:sy n="61" d="100"/>
        </p:scale>
        <p:origin x="2152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mil Kawalec" userId="S::kamil.kawalec@uwr.edu.pl::dc297751-6057-435d-a94c-6ea694c4011d" providerId="AD" clId="Web-{1F347124-AC2E-7312-C032-4D20B32E4012}"/>
    <pc:docChg chg="modSld">
      <pc:chgData name="Kamil Kawalec" userId="S::kamil.kawalec@uwr.edu.pl::dc297751-6057-435d-a94c-6ea694c4011d" providerId="AD" clId="Web-{1F347124-AC2E-7312-C032-4D20B32E4012}" dt="2025-06-23T10:30:37.778" v="45" actId="1076"/>
      <pc:docMkLst>
        <pc:docMk/>
      </pc:docMkLst>
      <pc:sldChg chg="addSp modSp">
        <pc:chgData name="Kamil Kawalec" userId="S::kamil.kawalec@uwr.edu.pl::dc297751-6057-435d-a94c-6ea694c4011d" providerId="AD" clId="Web-{1F347124-AC2E-7312-C032-4D20B32E4012}" dt="2025-06-23T10:30:00.512" v="32" actId="1076"/>
        <pc:sldMkLst>
          <pc:docMk/>
          <pc:sldMk cId="249999697" sldId="262"/>
        </pc:sldMkLst>
        <pc:spChg chg="add mod">
          <ac:chgData name="Kamil Kawalec" userId="S::kamil.kawalec@uwr.edu.pl::dc297751-6057-435d-a94c-6ea694c4011d" providerId="AD" clId="Web-{1F347124-AC2E-7312-C032-4D20B32E4012}" dt="2025-06-23T10:30:00.512" v="32" actId="1076"/>
          <ac:spMkLst>
            <pc:docMk/>
            <pc:sldMk cId="249999697" sldId="262"/>
            <ac:spMk id="3" creationId="{00409AF0-2925-7BA2-8DD6-D3E2B92B81A3}"/>
          </ac:spMkLst>
        </pc:spChg>
      </pc:sldChg>
      <pc:sldChg chg="addSp modSp">
        <pc:chgData name="Kamil Kawalec" userId="S::kamil.kawalec@uwr.edu.pl::dc297751-6057-435d-a94c-6ea694c4011d" providerId="AD" clId="Web-{1F347124-AC2E-7312-C032-4D20B32E4012}" dt="2025-06-23T10:30:18.184" v="38" actId="20577"/>
        <pc:sldMkLst>
          <pc:docMk/>
          <pc:sldMk cId="3821426398" sldId="263"/>
        </pc:sldMkLst>
        <pc:spChg chg="add mod">
          <ac:chgData name="Kamil Kawalec" userId="S::kamil.kawalec@uwr.edu.pl::dc297751-6057-435d-a94c-6ea694c4011d" providerId="AD" clId="Web-{1F347124-AC2E-7312-C032-4D20B32E4012}" dt="2025-06-23T10:30:18.184" v="38" actId="20577"/>
          <ac:spMkLst>
            <pc:docMk/>
            <pc:sldMk cId="3821426398" sldId="263"/>
            <ac:spMk id="2" creationId="{3D95DCDD-715E-5548-E9E3-3211E47100E0}"/>
          </ac:spMkLst>
        </pc:spChg>
      </pc:sldChg>
      <pc:sldChg chg="addSp modSp">
        <pc:chgData name="Kamil Kawalec" userId="S::kamil.kawalec@uwr.edu.pl::dc297751-6057-435d-a94c-6ea694c4011d" providerId="AD" clId="Web-{1F347124-AC2E-7312-C032-4D20B32E4012}" dt="2025-06-23T10:30:37.778" v="45" actId="1076"/>
        <pc:sldMkLst>
          <pc:docMk/>
          <pc:sldMk cId="3859552890" sldId="264"/>
        </pc:sldMkLst>
        <pc:spChg chg="add mod">
          <ac:chgData name="Kamil Kawalec" userId="S::kamil.kawalec@uwr.edu.pl::dc297751-6057-435d-a94c-6ea694c4011d" providerId="AD" clId="Web-{1F347124-AC2E-7312-C032-4D20B32E4012}" dt="2025-06-23T10:30:37.778" v="45" actId="1076"/>
          <ac:spMkLst>
            <pc:docMk/>
            <pc:sldMk cId="3859552890" sldId="264"/>
            <ac:spMk id="3" creationId="{C1D67A5B-DBE2-7ED7-AD11-1359D1FC37C8}"/>
          </ac:spMkLst>
        </pc:spChg>
      </pc:sldChg>
      <pc:sldChg chg="addSp modSp">
        <pc:chgData name="Kamil Kawalec" userId="S::kamil.kawalec@uwr.edu.pl::dc297751-6057-435d-a94c-6ea694c4011d" providerId="AD" clId="Web-{1F347124-AC2E-7312-C032-4D20B32E4012}" dt="2025-06-23T10:29:37.683" v="26" actId="1076"/>
        <pc:sldMkLst>
          <pc:docMk/>
          <pc:sldMk cId="2612509168" sldId="266"/>
        </pc:sldMkLst>
        <pc:spChg chg="add mod">
          <ac:chgData name="Kamil Kawalec" userId="S::kamil.kawalec@uwr.edu.pl::dc297751-6057-435d-a94c-6ea694c4011d" providerId="AD" clId="Web-{1F347124-AC2E-7312-C032-4D20B32E4012}" dt="2025-06-23T10:29:37.683" v="26" actId="1076"/>
          <ac:spMkLst>
            <pc:docMk/>
            <pc:sldMk cId="2612509168" sldId="266"/>
            <ac:spMk id="3" creationId="{BDA52CC2-5CD8-7574-4E4B-CBBEBBAE59CF}"/>
          </ac:spMkLst>
        </pc:spChg>
        <pc:picChg chg="mod">
          <ac:chgData name="Kamil Kawalec" userId="S::kamil.kawalec@uwr.edu.pl::dc297751-6057-435d-a94c-6ea694c4011d" providerId="AD" clId="Web-{1F347124-AC2E-7312-C032-4D20B32E4012}" dt="2025-06-23T10:29:35.214" v="25" actId="1076"/>
          <ac:picMkLst>
            <pc:docMk/>
            <pc:sldMk cId="2612509168" sldId="266"/>
            <ac:picMk id="2" creationId="{0E2CA2E1-90A4-C204-F1A0-32A56EF046E9}"/>
          </ac:picMkLst>
        </pc:picChg>
      </pc:sldChg>
      <pc:sldChg chg="modSp">
        <pc:chgData name="Kamil Kawalec" userId="S::kamil.kawalec@uwr.edu.pl::dc297751-6057-435d-a94c-6ea694c4011d" providerId="AD" clId="Web-{1F347124-AC2E-7312-C032-4D20B32E4012}" dt="2025-06-23T10:29:13.995" v="19" actId="1076"/>
        <pc:sldMkLst>
          <pc:docMk/>
          <pc:sldMk cId="2320521105" sldId="267"/>
        </pc:sldMkLst>
        <pc:spChg chg="mod">
          <ac:chgData name="Kamil Kawalec" userId="S::kamil.kawalec@uwr.edu.pl::dc297751-6057-435d-a94c-6ea694c4011d" providerId="AD" clId="Web-{1F347124-AC2E-7312-C032-4D20B32E4012}" dt="2025-06-23T10:29:13.995" v="19" actId="1076"/>
          <ac:spMkLst>
            <pc:docMk/>
            <pc:sldMk cId="2320521105" sldId="267"/>
            <ac:spMk id="5" creationId="{E46B86DE-A398-4A7F-1936-3DAE433F9A89}"/>
          </ac:spMkLst>
        </pc:spChg>
      </pc:sldChg>
    </pc:docChg>
  </pc:docChgLst>
  <pc:docChgLst>
    <pc:chgData name="Kamil Kawalec" userId="S::kamil.kawalec@uwr.edu.pl::dc297751-6057-435d-a94c-6ea694c4011d" providerId="AD" clId="Web-{33430554-DFF1-EA88-6B83-0EA9F855515E}"/>
    <pc:docChg chg="mod addSld delSld modSld modMainMaster setSldSz">
      <pc:chgData name="Kamil Kawalec" userId="S::kamil.kawalec@uwr.edu.pl::dc297751-6057-435d-a94c-6ea694c4011d" providerId="AD" clId="Web-{33430554-DFF1-EA88-6B83-0EA9F855515E}" dt="2025-06-23T09:09:32.572" v="143" actId="20577"/>
      <pc:docMkLst>
        <pc:docMk/>
      </pc:docMkLst>
      <pc:sldChg chg="addSp delSp modSp mod setBg">
        <pc:chgData name="Kamil Kawalec" userId="S::kamil.kawalec@uwr.edu.pl::dc297751-6057-435d-a94c-6ea694c4011d" providerId="AD" clId="Web-{33430554-DFF1-EA88-6B83-0EA9F855515E}" dt="2025-06-23T08:39:45.176" v="51" actId="1076"/>
        <pc:sldMkLst>
          <pc:docMk/>
          <pc:sldMk cId="650317164" sldId="256"/>
        </pc:sldMkLst>
        <pc:spChg chg="del mod">
          <ac:chgData name="Kamil Kawalec" userId="S::kamil.kawalec@uwr.edu.pl::dc297751-6057-435d-a94c-6ea694c4011d" providerId="AD" clId="Web-{33430554-DFF1-EA88-6B83-0EA9F855515E}" dt="2025-06-23T08:39:38.285" v="49"/>
          <ac:spMkLst>
            <pc:docMk/>
            <pc:sldMk cId="650317164" sldId="256"/>
            <ac:spMk id="2" creationId="{00000000-0000-0000-0000-000000000000}"/>
          </ac:spMkLst>
        </pc:spChg>
        <pc:spChg chg="del mod">
          <ac:chgData name="Kamil Kawalec" userId="S::kamil.kawalec@uwr.edu.pl::dc297751-6057-435d-a94c-6ea694c4011d" providerId="AD" clId="Web-{33430554-DFF1-EA88-6B83-0EA9F855515E}" dt="2025-06-23T08:39:41.395" v="50"/>
          <ac:spMkLst>
            <pc:docMk/>
            <pc:sldMk cId="650317164" sldId="256"/>
            <ac:spMk id="3" creationId="{00000000-0000-0000-0000-000000000000}"/>
          </ac:spMkLst>
        </pc:spChg>
        <pc:picChg chg="add del mod">
          <ac:chgData name="Kamil Kawalec" userId="S::kamil.kawalec@uwr.edu.pl::dc297751-6057-435d-a94c-6ea694c4011d" providerId="AD" clId="Web-{33430554-DFF1-EA88-6B83-0EA9F855515E}" dt="2025-06-23T08:38:02.219" v="41"/>
          <ac:picMkLst>
            <pc:docMk/>
            <pc:sldMk cId="650317164" sldId="256"/>
            <ac:picMk id="4" creationId="{82A81CE7-318F-9F4F-5B93-C779DED903C1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8:39:45.176" v="51" actId="1076"/>
          <ac:picMkLst>
            <pc:docMk/>
            <pc:sldMk cId="650317164" sldId="256"/>
            <ac:picMk id="5" creationId="{46B1BD83-1F19-D7EE-6C54-490FC0BAE075}"/>
          </ac:picMkLst>
        </pc:picChg>
      </pc:sldChg>
      <pc:sldChg chg="addSp delSp modSp add mod replId setBg">
        <pc:chgData name="Kamil Kawalec" userId="S::kamil.kawalec@uwr.edu.pl::dc297751-6057-435d-a94c-6ea694c4011d" providerId="AD" clId="Web-{33430554-DFF1-EA88-6B83-0EA9F855515E}" dt="2025-06-23T09:00:07.393" v="100"/>
        <pc:sldMkLst>
          <pc:docMk/>
          <pc:sldMk cId="121153403" sldId="257"/>
        </pc:sldMkLst>
        <pc:spChg chg="del">
          <ac:chgData name="Kamil Kawalec" userId="S::kamil.kawalec@uwr.edu.pl::dc297751-6057-435d-a94c-6ea694c4011d" providerId="AD" clId="Web-{33430554-DFF1-EA88-6B83-0EA9F855515E}" dt="2025-06-23T08:40:05.786" v="54"/>
          <ac:spMkLst>
            <pc:docMk/>
            <pc:sldMk cId="121153403" sldId="257"/>
            <ac:spMk id="2" creationId="{A3805E36-F437-185D-6B51-859BD4420495}"/>
          </ac:spMkLst>
        </pc:spChg>
        <pc:spChg chg="del">
          <ac:chgData name="Kamil Kawalec" userId="S::kamil.kawalec@uwr.edu.pl::dc297751-6057-435d-a94c-6ea694c4011d" providerId="AD" clId="Web-{33430554-DFF1-EA88-6B83-0EA9F855515E}" dt="2025-06-23T08:40:13.115" v="55"/>
          <ac:spMkLst>
            <pc:docMk/>
            <pc:sldMk cId="121153403" sldId="257"/>
            <ac:spMk id="3" creationId="{522E1E7C-9A24-6510-2327-A63D7898A27E}"/>
          </ac:spMkLst>
        </pc:spChg>
        <pc:picChg chg="add del mod">
          <ac:chgData name="Kamil Kawalec" userId="S::kamil.kawalec@uwr.edu.pl::dc297751-6057-435d-a94c-6ea694c4011d" providerId="AD" clId="Web-{33430554-DFF1-EA88-6B83-0EA9F855515E}" dt="2025-06-23T08:59:41.533" v="98"/>
          <ac:picMkLst>
            <pc:docMk/>
            <pc:sldMk cId="121153403" sldId="257"/>
            <ac:picMk id="4" creationId="{2C1365EB-DAE5-7C6B-FBB5-3B1A4181D53B}"/>
          </ac:picMkLst>
        </pc:picChg>
        <pc:picChg chg="del mod">
          <ac:chgData name="Kamil Kawalec" userId="S::kamil.kawalec@uwr.edu.pl::dc297751-6057-435d-a94c-6ea694c4011d" providerId="AD" clId="Web-{33430554-DFF1-EA88-6B83-0EA9F855515E}" dt="2025-06-23T08:39:51.286" v="53"/>
          <ac:picMkLst>
            <pc:docMk/>
            <pc:sldMk cId="121153403" sldId="257"/>
            <ac:picMk id="5" creationId="{2C8F2C8F-0E8D-AD55-994D-74DBAFA0DB0E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40.939" v="97"/>
          <ac:picMkLst>
            <pc:docMk/>
            <pc:sldMk cId="121153403" sldId="257"/>
            <ac:picMk id="6" creationId="{44D66A5B-403F-9378-AF63-E2F70E62189E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40.470" v="96"/>
          <ac:picMkLst>
            <pc:docMk/>
            <pc:sldMk cId="121153403" sldId="257"/>
            <ac:picMk id="7" creationId="{F05B4014-C0D5-1C55-952F-635D46A46C47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9.924" v="95"/>
          <ac:picMkLst>
            <pc:docMk/>
            <pc:sldMk cId="121153403" sldId="257"/>
            <ac:picMk id="8" creationId="{351118D3-CCCA-6D42-B7FD-B51AADABF26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9.564" v="94"/>
          <ac:picMkLst>
            <pc:docMk/>
            <pc:sldMk cId="121153403" sldId="257"/>
            <ac:picMk id="9" creationId="{AC8A7BC8-7029-3680-11F2-2B42808F01F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9.142" v="93"/>
          <ac:picMkLst>
            <pc:docMk/>
            <pc:sldMk cId="121153403" sldId="257"/>
            <ac:picMk id="10" creationId="{E51FB91D-0DAA-392B-536F-FBD2B9958683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8.736" v="92"/>
          <ac:picMkLst>
            <pc:docMk/>
            <pc:sldMk cId="121153403" sldId="257"/>
            <ac:picMk id="11" creationId="{AD048E99-9632-8686-9559-FC6EA990097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8.330" v="91"/>
          <ac:picMkLst>
            <pc:docMk/>
            <pc:sldMk cId="121153403" sldId="257"/>
            <ac:picMk id="12" creationId="{E4A26802-203C-B4BE-99CB-E0CAF395389F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7.970" v="90"/>
          <ac:picMkLst>
            <pc:docMk/>
            <pc:sldMk cId="121153403" sldId="257"/>
            <ac:picMk id="13" creationId="{5E6C01A1-3688-8AF2-177D-633EECD2397C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7.673" v="89"/>
          <ac:picMkLst>
            <pc:docMk/>
            <pc:sldMk cId="121153403" sldId="257"/>
            <ac:picMk id="14" creationId="{75186119-21C0-C3C3-F719-801A18CA5A0D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7.033" v="88"/>
          <ac:picMkLst>
            <pc:docMk/>
            <pc:sldMk cId="121153403" sldId="257"/>
            <ac:picMk id="15" creationId="{0C0A2DDC-4344-9A1F-CD01-AE9AAD423FE2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6.658" v="87"/>
          <ac:picMkLst>
            <pc:docMk/>
            <pc:sldMk cId="121153403" sldId="257"/>
            <ac:picMk id="16" creationId="{F107FA24-8EE9-7156-2DD2-438A70F00092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6.252" v="86"/>
          <ac:picMkLst>
            <pc:docMk/>
            <pc:sldMk cId="121153403" sldId="257"/>
            <ac:picMk id="17" creationId="{34418B88-38EA-BF55-85D8-4645A05B3164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5.705" v="85"/>
          <ac:picMkLst>
            <pc:docMk/>
            <pc:sldMk cId="121153403" sldId="257"/>
            <ac:picMk id="18" creationId="{28B90B62-2422-44CC-CB43-BB3725B0321D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5.298" v="84"/>
          <ac:picMkLst>
            <pc:docMk/>
            <pc:sldMk cId="121153403" sldId="257"/>
            <ac:picMk id="19" creationId="{629FC04F-72B6-2BBD-BC82-A1F597E18740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4.908" v="83"/>
          <ac:picMkLst>
            <pc:docMk/>
            <pc:sldMk cId="121153403" sldId="257"/>
            <ac:picMk id="20" creationId="{AA6F4182-61CB-66F1-9DB8-C607AE307EA5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4.486" v="82"/>
          <ac:picMkLst>
            <pc:docMk/>
            <pc:sldMk cId="121153403" sldId="257"/>
            <ac:picMk id="21" creationId="{7A1C98CD-D899-6E88-B31E-5E67BE230C0D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3.830" v="81"/>
          <ac:picMkLst>
            <pc:docMk/>
            <pc:sldMk cId="121153403" sldId="257"/>
            <ac:picMk id="22" creationId="{3DA7EDC1-A19C-96DB-2908-FB285898AED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3.345" v="80"/>
          <ac:picMkLst>
            <pc:docMk/>
            <pc:sldMk cId="121153403" sldId="257"/>
            <ac:picMk id="23" creationId="{C3785C47-44C2-438D-41D8-6C6AC7D8259B}"/>
          </ac:picMkLst>
        </pc:picChg>
        <pc:picChg chg="add del mod">
          <ac:chgData name="Kamil Kawalec" userId="S::kamil.kawalec@uwr.edu.pl::dc297751-6057-435d-a94c-6ea694c4011d" providerId="AD" clId="Web-{33430554-DFF1-EA88-6B83-0EA9F855515E}" dt="2025-06-23T08:59:32.580" v="79"/>
          <ac:picMkLst>
            <pc:docMk/>
            <pc:sldMk cId="121153403" sldId="257"/>
            <ac:picMk id="24" creationId="{B4C0EE30-9B2A-FF50-BF77-799A57DC96F9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8:59:59.049" v="99"/>
          <ac:picMkLst>
            <pc:docMk/>
            <pc:sldMk cId="121153403" sldId="257"/>
            <ac:picMk id="25" creationId="{20915EBA-0891-3134-509B-65E5C0201AD1}"/>
          </ac:picMkLst>
        </pc:picChg>
      </pc:sldChg>
      <pc:sldChg chg="new del">
        <pc:chgData name="Kamil Kawalec" userId="S::kamil.kawalec@uwr.edu.pl::dc297751-6057-435d-a94c-6ea694c4011d" providerId="AD" clId="Web-{33430554-DFF1-EA88-6B83-0EA9F855515E}" dt="2025-06-23T09:00:16.050" v="102"/>
        <pc:sldMkLst>
          <pc:docMk/>
          <pc:sldMk cId="3172521475" sldId="258"/>
        </pc:sldMkLst>
      </pc:sldChg>
      <pc:sldChg chg="addSp delSp modSp add mod replId setBg">
        <pc:chgData name="Kamil Kawalec" userId="S::kamil.kawalec@uwr.edu.pl::dc297751-6057-435d-a94c-6ea694c4011d" providerId="AD" clId="Web-{33430554-DFF1-EA88-6B83-0EA9F855515E}" dt="2025-06-23T09:00:39.129" v="107"/>
        <pc:sldMkLst>
          <pc:docMk/>
          <pc:sldMk cId="3364437787" sldId="258"/>
        </pc:sldMkLst>
        <pc:picChg chg="add mod">
          <ac:chgData name="Kamil Kawalec" userId="S::kamil.kawalec@uwr.edu.pl::dc297751-6057-435d-a94c-6ea694c4011d" providerId="AD" clId="Web-{33430554-DFF1-EA88-6B83-0EA9F855515E}" dt="2025-06-23T09:00:27.550" v="106"/>
          <ac:picMkLst>
            <pc:docMk/>
            <pc:sldMk cId="3364437787" sldId="258"/>
            <ac:picMk id="2" creationId="{A88FC5B8-CBAE-71DE-116E-6017B83B3010}"/>
          </ac:picMkLst>
        </pc:picChg>
        <pc:picChg chg="del">
          <ac:chgData name="Kamil Kawalec" userId="S::kamil.kawalec@uwr.edu.pl::dc297751-6057-435d-a94c-6ea694c4011d" providerId="AD" clId="Web-{33430554-DFF1-EA88-6B83-0EA9F855515E}" dt="2025-06-23T09:00:20.738" v="104"/>
          <ac:picMkLst>
            <pc:docMk/>
            <pc:sldMk cId="3364437787" sldId="258"/>
            <ac:picMk id="25" creationId="{4C096C8D-A2B4-4CFB-63AF-A225F60D3DFE}"/>
          </ac:picMkLst>
        </pc:picChg>
      </pc:sldChg>
      <pc:sldChg chg="addSp modSp add mod replId setBg">
        <pc:chgData name="Kamil Kawalec" userId="S::kamil.kawalec@uwr.edu.pl::dc297751-6057-435d-a94c-6ea694c4011d" providerId="AD" clId="Web-{33430554-DFF1-EA88-6B83-0EA9F855515E}" dt="2025-06-23T09:01:07.771" v="111"/>
        <pc:sldMkLst>
          <pc:docMk/>
          <pc:sldMk cId="2031382199" sldId="259"/>
        </pc:sldMkLst>
        <pc:picChg chg="add mod">
          <ac:chgData name="Kamil Kawalec" userId="S::kamil.kawalec@uwr.edu.pl::dc297751-6057-435d-a94c-6ea694c4011d" providerId="AD" clId="Web-{33430554-DFF1-EA88-6B83-0EA9F855515E}" dt="2025-06-23T09:01:00.364" v="110"/>
          <ac:picMkLst>
            <pc:docMk/>
            <pc:sldMk cId="2031382199" sldId="259"/>
            <ac:picMk id="2" creationId="{7CA5629C-CD3B-9974-EE4A-3645A7046432}"/>
          </ac:picMkLst>
        </pc:picChg>
      </pc:sldChg>
      <pc:sldChg chg="addSp modSp add replId">
        <pc:chgData name="Kamil Kawalec" userId="S::kamil.kawalec@uwr.edu.pl::dc297751-6057-435d-a94c-6ea694c4011d" providerId="AD" clId="Web-{33430554-DFF1-EA88-6B83-0EA9F855515E}" dt="2025-06-23T09:00:52.989" v="109"/>
        <pc:sldMkLst>
          <pc:docMk/>
          <pc:sldMk cId="3124565802" sldId="260"/>
        </pc:sldMkLst>
        <pc:picChg chg="add mod">
          <ac:chgData name="Kamil Kawalec" userId="S::kamil.kawalec@uwr.edu.pl::dc297751-6057-435d-a94c-6ea694c4011d" providerId="AD" clId="Web-{33430554-DFF1-EA88-6B83-0EA9F855515E}" dt="2025-06-23T09:00:52.989" v="109"/>
          <ac:picMkLst>
            <pc:docMk/>
            <pc:sldMk cId="3124565802" sldId="260"/>
            <ac:picMk id="2" creationId="{C2B0EAB0-8D08-A96F-BDD3-F1A0533A2CB3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1:26.334" v="114"/>
        <pc:sldMkLst>
          <pc:docMk/>
          <pc:sldMk cId="3225156347" sldId="261"/>
        </pc:sldMkLst>
        <pc:picChg chg="del">
          <ac:chgData name="Kamil Kawalec" userId="S::kamil.kawalec@uwr.edu.pl::dc297751-6057-435d-a94c-6ea694c4011d" providerId="AD" clId="Web-{33430554-DFF1-EA88-6B83-0EA9F855515E}" dt="2025-06-23T09:01:24.334" v="113"/>
          <ac:picMkLst>
            <pc:docMk/>
            <pc:sldMk cId="3225156347" sldId="261"/>
            <ac:picMk id="2" creationId="{29963494-04AE-B053-3F39-10CE4025ABF0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9:01:26.334" v="114"/>
          <ac:picMkLst>
            <pc:docMk/>
            <pc:sldMk cId="3225156347" sldId="261"/>
            <ac:picMk id="3" creationId="{21FC80B3-7341-25E8-2720-DD7A2D2EF1F2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5:09.609" v="117"/>
        <pc:sldMkLst>
          <pc:docMk/>
          <pc:sldMk cId="249999697" sldId="262"/>
        </pc:sldMkLst>
        <pc:picChg chg="add mod">
          <ac:chgData name="Kamil Kawalec" userId="S::kamil.kawalec@uwr.edu.pl::dc297751-6057-435d-a94c-6ea694c4011d" providerId="AD" clId="Web-{33430554-DFF1-EA88-6B83-0EA9F855515E}" dt="2025-06-23T09:05:09.609" v="117"/>
          <ac:picMkLst>
            <pc:docMk/>
            <pc:sldMk cId="249999697" sldId="262"/>
            <ac:picMk id="2" creationId="{050F1505-A41B-0543-05B4-A230C20F7BB9}"/>
          </ac:picMkLst>
        </pc:picChg>
        <pc:picChg chg="del">
          <ac:chgData name="Kamil Kawalec" userId="S::kamil.kawalec@uwr.edu.pl::dc297751-6057-435d-a94c-6ea694c4011d" providerId="AD" clId="Web-{33430554-DFF1-EA88-6B83-0EA9F855515E}" dt="2025-06-23T09:05:07.531" v="116"/>
          <ac:picMkLst>
            <pc:docMk/>
            <pc:sldMk cId="249999697" sldId="262"/>
            <ac:picMk id="3" creationId="{3EBEAC10-95F3-E967-08E9-95C31DB5302C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5:20.437" v="120"/>
        <pc:sldMkLst>
          <pc:docMk/>
          <pc:sldMk cId="3821426398" sldId="263"/>
        </pc:sldMkLst>
        <pc:picChg chg="del">
          <ac:chgData name="Kamil Kawalec" userId="S::kamil.kawalec@uwr.edu.pl::dc297751-6057-435d-a94c-6ea694c4011d" providerId="AD" clId="Web-{33430554-DFF1-EA88-6B83-0EA9F855515E}" dt="2025-06-23T09:05:16.297" v="119"/>
          <ac:picMkLst>
            <pc:docMk/>
            <pc:sldMk cId="3821426398" sldId="263"/>
            <ac:picMk id="2" creationId="{D8463CC0-3972-4040-AB1F-048C0AED5EEB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9:05:20.437" v="120"/>
          <ac:picMkLst>
            <pc:docMk/>
            <pc:sldMk cId="3821426398" sldId="263"/>
            <ac:picMk id="3" creationId="{73424B1D-4A7B-8CD9-15C3-3F80BF9EB96A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5:43.329" v="123"/>
        <pc:sldMkLst>
          <pc:docMk/>
          <pc:sldMk cId="3859552890" sldId="264"/>
        </pc:sldMkLst>
        <pc:picChg chg="add mod">
          <ac:chgData name="Kamil Kawalec" userId="S::kamil.kawalec@uwr.edu.pl::dc297751-6057-435d-a94c-6ea694c4011d" providerId="AD" clId="Web-{33430554-DFF1-EA88-6B83-0EA9F855515E}" dt="2025-06-23T09:05:43.329" v="123"/>
          <ac:picMkLst>
            <pc:docMk/>
            <pc:sldMk cId="3859552890" sldId="264"/>
            <ac:picMk id="2" creationId="{3DC9FB98-94B0-7108-2878-5069EC0C2FA9}"/>
          </ac:picMkLst>
        </pc:picChg>
        <pc:picChg chg="del">
          <ac:chgData name="Kamil Kawalec" userId="S::kamil.kawalec@uwr.edu.pl::dc297751-6057-435d-a94c-6ea694c4011d" providerId="AD" clId="Web-{33430554-DFF1-EA88-6B83-0EA9F855515E}" dt="2025-06-23T09:05:41.645" v="122"/>
          <ac:picMkLst>
            <pc:docMk/>
            <pc:sldMk cId="3859552890" sldId="264"/>
            <ac:picMk id="3" creationId="{454DDA7A-7B4E-6A56-8E54-F2CE939E7894}"/>
          </ac:picMkLst>
        </pc:picChg>
      </pc:sldChg>
      <pc:sldChg chg="addSp delSp modSp add del replId">
        <pc:chgData name="Kamil Kawalec" userId="S::kamil.kawalec@uwr.edu.pl::dc297751-6057-435d-a94c-6ea694c4011d" providerId="AD" clId="Web-{33430554-DFF1-EA88-6B83-0EA9F855515E}" dt="2025-06-23T09:06:12.189" v="128"/>
        <pc:sldMkLst>
          <pc:docMk/>
          <pc:sldMk cId="683416054" sldId="265"/>
        </pc:sldMkLst>
        <pc:picChg chg="add mod">
          <ac:chgData name="Kamil Kawalec" userId="S::kamil.kawalec@uwr.edu.pl::dc297751-6057-435d-a94c-6ea694c4011d" providerId="AD" clId="Web-{33430554-DFF1-EA88-6B83-0EA9F855515E}" dt="2025-06-23T09:05:58.798" v="126"/>
          <ac:picMkLst>
            <pc:docMk/>
            <pc:sldMk cId="683416054" sldId="265"/>
            <ac:picMk id="2" creationId="{F82914C5-341C-785E-EC13-9795A1C4F78A}"/>
          </ac:picMkLst>
        </pc:picChg>
        <pc:picChg chg="del">
          <ac:chgData name="Kamil Kawalec" userId="S::kamil.kawalec@uwr.edu.pl::dc297751-6057-435d-a94c-6ea694c4011d" providerId="AD" clId="Web-{33430554-DFF1-EA88-6B83-0EA9F855515E}" dt="2025-06-23T09:05:56.861" v="125"/>
          <ac:picMkLst>
            <pc:docMk/>
            <pc:sldMk cId="683416054" sldId="265"/>
            <ac:picMk id="25" creationId="{63372EEA-3CE6-5556-507A-751A5FBA1519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6:26.565" v="130"/>
        <pc:sldMkLst>
          <pc:docMk/>
          <pc:sldMk cId="2612509168" sldId="266"/>
        </pc:sldMkLst>
        <pc:picChg chg="add del mod">
          <ac:chgData name="Kamil Kawalec" userId="S::kamil.kawalec@uwr.edu.pl::dc297751-6057-435d-a94c-6ea694c4011d" providerId="AD" clId="Web-{33430554-DFF1-EA88-6B83-0EA9F855515E}" dt="2025-06-23T09:06:26.565" v="130"/>
          <ac:picMkLst>
            <pc:docMk/>
            <pc:sldMk cId="2612509168" sldId="266"/>
            <ac:picMk id="3" creationId="{E28FA105-FDCB-DBBD-E196-9CD22AF94B28}"/>
          </ac:picMkLst>
        </pc:picChg>
      </pc:sldChg>
      <pc:sldChg chg="addSp delSp modSp add replId">
        <pc:chgData name="Kamil Kawalec" userId="S::kamil.kawalec@uwr.edu.pl::dc297751-6057-435d-a94c-6ea694c4011d" providerId="AD" clId="Web-{33430554-DFF1-EA88-6B83-0EA9F855515E}" dt="2025-06-23T09:09:32.572" v="143" actId="20577"/>
        <pc:sldMkLst>
          <pc:docMk/>
          <pc:sldMk cId="2320521105" sldId="267"/>
        </pc:sldMkLst>
        <pc:spChg chg="add del">
          <ac:chgData name="Kamil Kawalec" userId="S::kamil.kawalec@uwr.edu.pl::dc297751-6057-435d-a94c-6ea694c4011d" providerId="AD" clId="Web-{33430554-DFF1-EA88-6B83-0EA9F855515E}" dt="2025-06-23T09:06:57.363" v="135"/>
          <ac:spMkLst>
            <pc:docMk/>
            <pc:sldMk cId="2320521105" sldId="267"/>
            <ac:spMk id="4" creationId="{79140513-C7A3-B53D-AA90-2AFB540EA7E1}"/>
          </ac:spMkLst>
        </pc:spChg>
        <pc:spChg chg="add mod">
          <ac:chgData name="Kamil Kawalec" userId="S::kamil.kawalec@uwr.edu.pl::dc297751-6057-435d-a94c-6ea694c4011d" providerId="AD" clId="Web-{33430554-DFF1-EA88-6B83-0EA9F855515E}" dt="2025-06-23T09:09:32.572" v="143" actId="20577"/>
          <ac:spMkLst>
            <pc:docMk/>
            <pc:sldMk cId="2320521105" sldId="267"/>
            <ac:spMk id="5" creationId="{E46B86DE-A398-4A7F-1936-3DAE433F9A89}"/>
          </ac:spMkLst>
        </pc:spChg>
        <pc:picChg chg="del">
          <ac:chgData name="Kamil Kawalec" userId="S::kamil.kawalec@uwr.edu.pl::dc297751-6057-435d-a94c-6ea694c4011d" providerId="AD" clId="Web-{33430554-DFF1-EA88-6B83-0EA9F855515E}" dt="2025-06-23T09:06:33.972" v="132"/>
          <ac:picMkLst>
            <pc:docMk/>
            <pc:sldMk cId="2320521105" sldId="267"/>
            <ac:picMk id="2" creationId="{D02D6B3A-35A9-BB4F-B759-24FFE16E145E}"/>
          </ac:picMkLst>
        </pc:picChg>
        <pc:picChg chg="add mod">
          <ac:chgData name="Kamil Kawalec" userId="S::kamil.kawalec@uwr.edu.pl::dc297751-6057-435d-a94c-6ea694c4011d" providerId="AD" clId="Web-{33430554-DFF1-EA88-6B83-0EA9F855515E}" dt="2025-06-23T09:06:59.019" v="137" actId="1076"/>
          <ac:picMkLst>
            <pc:docMk/>
            <pc:sldMk cId="2320521105" sldId="267"/>
            <ac:picMk id="3" creationId="{A60133B8-24B8-2076-99B1-AA3A30E25EBD}"/>
          </ac:picMkLst>
        </pc:picChg>
      </pc:sldChg>
      <pc:sldMasterChg chg="modSp modSldLayout">
        <pc:chgData name="Kamil Kawalec" userId="S::kamil.kawalec@uwr.edu.pl::dc297751-6057-435d-a94c-6ea694c4011d" providerId="AD" clId="Web-{33430554-DFF1-EA88-6B83-0EA9F855515E}" dt="2025-06-23T08:38:17.392" v="42"/>
        <pc:sldMasterMkLst>
          <pc:docMk/>
          <pc:sldMasterMk cId="3926633689" sldId="2147483648"/>
        </pc:sldMasterMkLst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2" creationId="{00000000-0000-0000-0000-000000000000}"/>
          </ac:spMkLst>
        </pc:spChg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3" creationId="{00000000-0000-0000-0000-000000000000}"/>
          </ac:spMkLst>
        </pc:spChg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4" creationId="{00000000-0000-0000-0000-000000000000}"/>
          </ac:spMkLst>
        </pc:spChg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5" creationId="{00000000-0000-0000-0000-000000000000}"/>
          </ac:spMkLst>
        </pc:spChg>
        <pc:spChg chg="mod">
          <ac:chgData name="Kamil Kawalec" userId="S::kamil.kawalec@uwr.edu.pl::dc297751-6057-435d-a94c-6ea694c4011d" providerId="AD" clId="Web-{33430554-DFF1-EA88-6B83-0EA9F855515E}" dt="2025-06-23T08:38:17.392" v="42"/>
          <ac:spMkLst>
            <pc:docMk/>
            <pc:sldMasterMk cId="3926633689" sldId="2147483648"/>
            <ac:spMk id="6" creationId="{00000000-0000-0000-0000-000000000000}"/>
          </ac:spMkLst>
        </pc:sp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3391757436" sldId="2147483649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391757436" sldId="2147483649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391757436" sldId="2147483649"/>
              <ac:spMk id="3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13234121" sldId="2147483651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13234121" sldId="2147483651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13234121" sldId="2147483651"/>
              <ac:spMk id="3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3883036252" sldId="2147483652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883036252" sldId="2147483652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883036252" sldId="2147483652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961808292" sldId="2147483653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4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5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961808292" sldId="2147483653"/>
              <ac:spMk id="6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2715530444" sldId="2147483656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2715530444" sldId="2147483656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2715530444" sldId="2147483656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2715530444" sldId="2147483656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3024906009" sldId="2147483657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024906009" sldId="2147483657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024906009" sldId="2147483657"/>
              <ac:spMk id="3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3024906009" sldId="2147483657"/>
              <ac:spMk id="4" creationId="{00000000-0000-0000-0000-000000000000}"/>
            </ac:spMkLst>
          </pc:spChg>
        </pc:sldLayoutChg>
        <pc:sldLayoutChg chg="modSp">
          <pc:chgData name="Kamil Kawalec" userId="S::kamil.kawalec@uwr.edu.pl::dc297751-6057-435d-a94c-6ea694c4011d" providerId="AD" clId="Web-{33430554-DFF1-EA88-6B83-0EA9F855515E}" dt="2025-06-23T08:38:17.392" v="42"/>
          <pc:sldLayoutMkLst>
            <pc:docMk/>
            <pc:sldMasterMk cId="3926633689" sldId="2147483648"/>
            <pc:sldLayoutMk cId="1340386666" sldId="2147483659"/>
          </pc:sldLayoutMkLst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1340386666" sldId="2147483659"/>
              <ac:spMk id="2" creationId="{00000000-0000-0000-0000-000000000000}"/>
            </ac:spMkLst>
          </pc:spChg>
          <pc:spChg chg="mod">
            <ac:chgData name="Kamil Kawalec" userId="S::kamil.kawalec@uwr.edu.pl::dc297751-6057-435d-a94c-6ea694c4011d" providerId="AD" clId="Web-{33430554-DFF1-EA88-6B83-0EA9F855515E}" dt="2025-06-23T08:38:17.392" v="42"/>
            <ac:spMkLst>
              <pc:docMk/>
              <pc:sldMasterMk cId="3926633689" sldId="2147483648"/>
              <pc:sldLayoutMk cId="1340386666" sldId="2147483659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200153" y="2095080"/>
            <a:ext cx="7200900" cy="4456854"/>
          </a:xfrm>
        </p:spPr>
        <p:txBody>
          <a:bodyPr anchor="b"/>
          <a:lstStyle>
            <a:lvl1pPr algn="ctr">
              <a:defRPr sz="826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200153" y="6723805"/>
            <a:ext cx="7200900" cy="3090755"/>
          </a:xfrm>
        </p:spPr>
        <p:txBody>
          <a:bodyPr/>
          <a:lstStyle>
            <a:lvl1pPr marL="0" indent="0" algn="ctr">
              <a:buNone/>
              <a:defRPr sz="331"/>
            </a:lvl1pPr>
            <a:lvl2pPr marL="62968" indent="0" algn="ctr">
              <a:buNone/>
              <a:defRPr sz="275"/>
            </a:lvl2pPr>
            <a:lvl3pPr marL="125937" indent="0" algn="ctr">
              <a:buNone/>
              <a:defRPr sz="247"/>
            </a:lvl3pPr>
            <a:lvl4pPr marL="188905" indent="0" algn="ctr">
              <a:buNone/>
              <a:defRPr sz="220"/>
            </a:lvl4pPr>
            <a:lvl5pPr marL="251873" indent="0" algn="ctr">
              <a:buNone/>
              <a:defRPr sz="220"/>
            </a:lvl5pPr>
            <a:lvl6pPr marL="314841" indent="0" algn="ctr">
              <a:buNone/>
              <a:defRPr sz="220"/>
            </a:lvl6pPr>
            <a:lvl7pPr marL="377810" indent="0" algn="ctr">
              <a:buNone/>
              <a:defRPr sz="220"/>
            </a:lvl7pPr>
            <a:lvl8pPr marL="440778" indent="0" algn="ctr">
              <a:buNone/>
              <a:defRPr sz="220"/>
            </a:lvl8pPr>
            <a:lvl9pPr marL="503747" indent="0" algn="ctr">
              <a:buNone/>
              <a:defRPr sz="22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17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450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70860" y="681570"/>
            <a:ext cx="2070258" cy="10848764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60084" y="681570"/>
            <a:ext cx="6090762" cy="10848764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038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38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55086" y="3191518"/>
            <a:ext cx="8281035" cy="5325109"/>
          </a:xfrm>
        </p:spPr>
        <p:txBody>
          <a:bodyPr anchor="b"/>
          <a:lstStyle>
            <a:lvl1pPr>
              <a:defRPr sz="826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55086" y="8567004"/>
            <a:ext cx="8281035" cy="2800349"/>
          </a:xfrm>
        </p:spPr>
        <p:txBody>
          <a:bodyPr/>
          <a:lstStyle>
            <a:lvl1pPr marL="0" indent="0">
              <a:buNone/>
              <a:defRPr sz="331">
                <a:solidFill>
                  <a:schemeClr val="tx1">
                    <a:tint val="82000"/>
                  </a:schemeClr>
                </a:solidFill>
              </a:defRPr>
            </a:lvl1pPr>
            <a:lvl2pPr marL="62968" indent="0">
              <a:buNone/>
              <a:defRPr sz="275">
                <a:solidFill>
                  <a:schemeClr val="tx1">
                    <a:tint val="82000"/>
                  </a:schemeClr>
                </a:solidFill>
              </a:defRPr>
            </a:lvl2pPr>
            <a:lvl3pPr marL="125937" indent="0">
              <a:buNone/>
              <a:defRPr sz="247">
                <a:solidFill>
                  <a:schemeClr val="tx1">
                    <a:tint val="82000"/>
                  </a:schemeClr>
                </a:solidFill>
              </a:defRPr>
            </a:lvl3pPr>
            <a:lvl4pPr marL="188905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4pPr>
            <a:lvl5pPr marL="251873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5pPr>
            <a:lvl6pPr marL="314841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6pPr>
            <a:lvl7pPr marL="377810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7pPr>
            <a:lvl8pPr marL="440778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8pPr>
            <a:lvl9pPr marL="503747" indent="0">
              <a:buNone/>
              <a:defRPr sz="2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34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60084" y="3407833"/>
            <a:ext cx="4080511" cy="812249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860611" y="3407833"/>
            <a:ext cx="4080511" cy="812249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03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1334" y="681573"/>
            <a:ext cx="8281035" cy="2474384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61336" y="3138175"/>
            <a:ext cx="4061757" cy="1537969"/>
          </a:xfrm>
        </p:spPr>
        <p:txBody>
          <a:bodyPr anchor="b"/>
          <a:lstStyle>
            <a:lvl1pPr marL="0" indent="0">
              <a:buNone/>
              <a:defRPr sz="331" b="1"/>
            </a:lvl1pPr>
            <a:lvl2pPr marL="62968" indent="0">
              <a:buNone/>
              <a:defRPr sz="275" b="1"/>
            </a:lvl2pPr>
            <a:lvl3pPr marL="125937" indent="0">
              <a:buNone/>
              <a:defRPr sz="247" b="1"/>
            </a:lvl3pPr>
            <a:lvl4pPr marL="188905" indent="0">
              <a:buNone/>
              <a:defRPr sz="220" b="1"/>
            </a:lvl4pPr>
            <a:lvl5pPr marL="251873" indent="0">
              <a:buNone/>
              <a:defRPr sz="220" b="1"/>
            </a:lvl5pPr>
            <a:lvl6pPr marL="314841" indent="0">
              <a:buNone/>
              <a:defRPr sz="220" b="1"/>
            </a:lvl6pPr>
            <a:lvl7pPr marL="377810" indent="0">
              <a:buNone/>
              <a:defRPr sz="220" b="1"/>
            </a:lvl7pPr>
            <a:lvl8pPr marL="440778" indent="0">
              <a:buNone/>
              <a:defRPr sz="220" b="1"/>
            </a:lvl8pPr>
            <a:lvl9pPr marL="503747" indent="0">
              <a:buNone/>
              <a:defRPr sz="22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61336" y="4676140"/>
            <a:ext cx="4061757" cy="687789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860609" y="3138175"/>
            <a:ext cx="4081760" cy="1537969"/>
          </a:xfrm>
        </p:spPr>
        <p:txBody>
          <a:bodyPr anchor="b"/>
          <a:lstStyle>
            <a:lvl1pPr marL="0" indent="0">
              <a:buNone/>
              <a:defRPr sz="331" b="1"/>
            </a:lvl1pPr>
            <a:lvl2pPr marL="62968" indent="0">
              <a:buNone/>
              <a:defRPr sz="275" b="1"/>
            </a:lvl2pPr>
            <a:lvl3pPr marL="125937" indent="0">
              <a:buNone/>
              <a:defRPr sz="247" b="1"/>
            </a:lvl3pPr>
            <a:lvl4pPr marL="188905" indent="0">
              <a:buNone/>
              <a:defRPr sz="220" b="1"/>
            </a:lvl4pPr>
            <a:lvl5pPr marL="251873" indent="0">
              <a:buNone/>
              <a:defRPr sz="220" b="1"/>
            </a:lvl5pPr>
            <a:lvl6pPr marL="314841" indent="0">
              <a:buNone/>
              <a:defRPr sz="220" b="1"/>
            </a:lvl6pPr>
            <a:lvl7pPr marL="377810" indent="0">
              <a:buNone/>
              <a:defRPr sz="220" b="1"/>
            </a:lvl7pPr>
            <a:lvl8pPr marL="440778" indent="0">
              <a:buNone/>
              <a:defRPr sz="220" b="1"/>
            </a:lvl8pPr>
            <a:lvl9pPr marL="503747" indent="0">
              <a:buNone/>
              <a:defRPr sz="22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860609" y="4676140"/>
            <a:ext cx="4081760" cy="687789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80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797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08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1336" y="853440"/>
            <a:ext cx="3096636" cy="2987040"/>
          </a:xfrm>
        </p:spPr>
        <p:txBody>
          <a:bodyPr anchor="b"/>
          <a:lstStyle>
            <a:lvl1pPr>
              <a:defRPr sz="44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081762" y="1843201"/>
            <a:ext cx="4860608" cy="9097434"/>
          </a:xfrm>
        </p:spPr>
        <p:txBody>
          <a:bodyPr/>
          <a:lstStyle>
            <a:lvl1pPr>
              <a:defRPr sz="441"/>
            </a:lvl1pPr>
            <a:lvl2pPr>
              <a:defRPr sz="386"/>
            </a:lvl2pPr>
            <a:lvl3pPr>
              <a:defRPr sz="331"/>
            </a:lvl3pPr>
            <a:lvl4pPr>
              <a:defRPr sz="275"/>
            </a:lvl4pPr>
            <a:lvl5pPr>
              <a:defRPr sz="275"/>
            </a:lvl5pPr>
            <a:lvl6pPr>
              <a:defRPr sz="275"/>
            </a:lvl6pPr>
            <a:lvl7pPr>
              <a:defRPr sz="275"/>
            </a:lvl7pPr>
            <a:lvl8pPr>
              <a:defRPr sz="275"/>
            </a:lvl8pPr>
            <a:lvl9pPr>
              <a:defRPr sz="275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61336" y="3840481"/>
            <a:ext cx="3096636" cy="7114964"/>
          </a:xfrm>
        </p:spPr>
        <p:txBody>
          <a:bodyPr/>
          <a:lstStyle>
            <a:lvl1pPr marL="0" indent="0">
              <a:buNone/>
              <a:defRPr sz="220"/>
            </a:lvl1pPr>
            <a:lvl2pPr marL="62968" indent="0">
              <a:buNone/>
              <a:defRPr sz="193"/>
            </a:lvl2pPr>
            <a:lvl3pPr marL="125937" indent="0">
              <a:buNone/>
              <a:defRPr sz="166"/>
            </a:lvl3pPr>
            <a:lvl4pPr marL="188905" indent="0">
              <a:buNone/>
              <a:defRPr sz="138"/>
            </a:lvl4pPr>
            <a:lvl5pPr marL="251873" indent="0">
              <a:buNone/>
              <a:defRPr sz="138"/>
            </a:lvl5pPr>
            <a:lvl6pPr marL="314841" indent="0">
              <a:buNone/>
              <a:defRPr sz="138"/>
            </a:lvl6pPr>
            <a:lvl7pPr marL="377810" indent="0">
              <a:buNone/>
              <a:defRPr sz="138"/>
            </a:lvl7pPr>
            <a:lvl8pPr marL="440778" indent="0">
              <a:buNone/>
              <a:defRPr sz="138"/>
            </a:lvl8pPr>
            <a:lvl9pPr marL="503747" indent="0">
              <a:buNone/>
              <a:defRPr sz="138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553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1336" y="853440"/>
            <a:ext cx="3096636" cy="2987040"/>
          </a:xfrm>
        </p:spPr>
        <p:txBody>
          <a:bodyPr anchor="b"/>
          <a:lstStyle>
            <a:lvl1pPr>
              <a:defRPr sz="44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081762" y="1843201"/>
            <a:ext cx="4860608" cy="9097434"/>
          </a:xfrm>
        </p:spPr>
        <p:txBody>
          <a:bodyPr/>
          <a:lstStyle>
            <a:lvl1pPr marL="0" indent="0">
              <a:buNone/>
              <a:defRPr sz="441"/>
            </a:lvl1pPr>
            <a:lvl2pPr marL="62968" indent="0">
              <a:buNone/>
              <a:defRPr sz="386"/>
            </a:lvl2pPr>
            <a:lvl3pPr marL="125937" indent="0">
              <a:buNone/>
              <a:defRPr sz="331"/>
            </a:lvl3pPr>
            <a:lvl4pPr marL="188905" indent="0">
              <a:buNone/>
              <a:defRPr sz="275"/>
            </a:lvl4pPr>
            <a:lvl5pPr marL="251873" indent="0">
              <a:buNone/>
              <a:defRPr sz="275"/>
            </a:lvl5pPr>
            <a:lvl6pPr marL="314841" indent="0">
              <a:buNone/>
              <a:defRPr sz="275"/>
            </a:lvl6pPr>
            <a:lvl7pPr marL="377810" indent="0">
              <a:buNone/>
              <a:defRPr sz="275"/>
            </a:lvl7pPr>
            <a:lvl8pPr marL="440778" indent="0">
              <a:buNone/>
              <a:defRPr sz="275"/>
            </a:lvl8pPr>
            <a:lvl9pPr marL="503747" indent="0">
              <a:buNone/>
              <a:defRPr sz="275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61336" y="3840481"/>
            <a:ext cx="3096636" cy="7114964"/>
          </a:xfrm>
        </p:spPr>
        <p:txBody>
          <a:bodyPr/>
          <a:lstStyle>
            <a:lvl1pPr marL="0" indent="0">
              <a:buNone/>
              <a:defRPr sz="220"/>
            </a:lvl1pPr>
            <a:lvl2pPr marL="62968" indent="0">
              <a:buNone/>
              <a:defRPr sz="193"/>
            </a:lvl2pPr>
            <a:lvl3pPr marL="125937" indent="0">
              <a:buNone/>
              <a:defRPr sz="166"/>
            </a:lvl3pPr>
            <a:lvl4pPr marL="188905" indent="0">
              <a:buNone/>
              <a:defRPr sz="138"/>
            </a:lvl4pPr>
            <a:lvl5pPr marL="251873" indent="0">
              <a:buNone/>
              <a:defRPr sz="138"/>
            </a:lvl5pPr>
            <a:lvl6pPr marL="314841" indent="0">
              <a:buNone/>
              <a:defRPr sz="138"/>
            </a:lvl6pPr>
            <a:lvl7pPr marL="377810" indent="0">
              <a:buNone/>
              <a:defRPr sz="138"/>
            </a:lvl7pPr>
            <a:lvl8pPr marL="440778" indent="0">
              <a:buNone/>
              <a:defRPr sz="138"/>
            </a:lvl8pPr>
            <a:lvl9pPr marL="503747" indent="0">
              <a:buNone/>
              <a:defRPr sz="138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490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60087" y="681573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60087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60084" y="11865194"/>
            <a:ext cx="2160271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AA868-8872-43E4-8C98-D34DABD1FD38}" type="datetimeFigureOut">
              <a:rPr lang="pl-PL" smtClean="0"/>
              <a:t>23.06.2025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80402" y="11865194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780850" y="11865194"/>
            <a:ext cx="2160271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7C6C3F-668B-4AF5-BFA9-0F657EB068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63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B1BD83-1F19-D7EE-6C54-490FC0BAE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1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912949-3A81-83A2-F296-88BA2C3B3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rysowanie, szkic, ilustracja, clipart&#10;&#10;Zawartość wygenerowana przez AI może być niepoprawna.">
            <a:extLst>
              <a:ext uri="{FF2B5EF4-FFF2-40B4-BE49-F238E27FC236}">
                <a16:creationId xmlns:a16="http://schemas.microsoft.com/office/drawing/2014/main" id="{7C0B67A6-FE72-03F0-9766-59477F483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3013"/>
            <a:ext cx="9617403" cy="120158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BAE0BB-1325-AAD7-BC73-792B66B0513C}"/>
              </a:ext>
            </a:extLst>
          </p:cNvPr>
          <p:cNvSpPr txBox="1"/>
          <p:nvPr/>
        </p:nvSpPr>
        <p:spPr>
          <a:xfrm>
            <a:off x="3111979" y="4488971"/>
            <a:ext cx="5339750" cy="38318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49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717199-16BF-6184-F688-37CB73803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C9FB98-94B0-7108-2878-5069EC0C2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D67A5B-DBE2-7ED7-AD11-1359D1FC37C8}"/>
              </a:ext>
            </a:extLst>
          </p:cNvPr>
          <p:cNvSpPr txBox="1"/>
          <p:nvPr/>
        </p:nvSpPr>
        <p:spPr>
          <a:xfrm>
            <a:off x="896608" y="5387271"/>
            <a:ext cx="7807983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552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7E131F-5A60-DAC0-D65E-009EC3E59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B0EAB0-8D08-A96F-BDD3-F1A0533A2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65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19E87F-BEC7-9782-5631-720A5E5ED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tekst, zrzut ekranu, projekt graficzny, Grafika&#10;&#10;Zawartość wygenerowana przez AI może być niepoprawna.">
            <a:extLst>
              <a:ext uri="{FF2B5EF4-FFF2-40B4-BE49-F238E27FC236}">
                <a16:creationId xmlns:a16="http://schemas.microsoft.com/office/drawing/2014/main" id="{499441DC-19B4-BDD1-9A9B-FF476B857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013"/>
            <a:ext cx="9601200" cy="11995572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3FDAE2A0-AF34-200D-D454-4ADE6D4C189D}"/>
              </a:ext>
            </a:extLst>
          </p:cNvPr>
          <p:cNvSpPr txBox="1"/>
          <p:nvPr/>
        </p:nvSpPr>
        <p:spPr>
          <a:xfrm>
            <a:off x="2402958" y="5790831"/>
            <a:ext cx="48059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6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755526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28D47A-FDEB-B73F-884A-2C31F4A2E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zrzut ekranu, projekt graficzny, Grafika&#10;&#10;Zawartość wygenerowana przez AI może być niepoprawna.">
            <a:extLst>
              <a:ext uri="{FF2B5EF4-FFF2-40B4-BE49-F238E27FC236}">
                <a16:creationId xmlns:a16="http://schemas.microsoft.com/office/drawing/2014/main" id="{9F1F9E7E-92CB-CC0E-B269-C1BB7A6B6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013"/>
            <a:ext cx="9601200" cy="11995572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81CCCB66-9888-3D11-A7AB-FB0C187BC557}"/>
              </a:ext>
            </a:extLst>
          </p:cNvPr>
          <p:cNvSpPr txBox="1"/>
          <p:nvPr/>
        </p:nvSpPr>
        <p:spPr>
          <a:xfrm>
            <a:off x="2402958" y="5790831"/>
            <a:ext cx="48059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6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272414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1ED27E-2430-B544-C96F-1EE00E510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zrzut ekranu, projekt graficzny, Grafika&#10;&#10;Zawartość wygenerowana przez AI może być niepoprawna.">
            <a:extLst>
              <a:ext uri="{FF2B5EF4-FFF2-40B4-BE49-F238E27FC236}">
                <a16:creationId xmlns:a16="http://schemas.microsoft.com/office/drawing/2014/main" id="{6C236200-DEC8-61E5-14AD-2670B7EA8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013"/>
            <a:ext cx="9601200" cy="11995572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4EAE1DE-31BC-0385-730A-4302D5889B45}"/>
              </a:ext>
            </a:extLst>
          </p:cNvPr>
          <p:cNvSpPr txBox="1"/>
          <p:nvPr/>
        </p:nvSpPr>
        <p:spPr>
          <a:xfrm>
            <a:off x="2402958" y="5790831"/>
            <a:ext cx="48059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–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umieść</a:t>
            </a:r>
            <a:r>
              <a:rPr lang="en-US" sz="60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000" dirty="0" err="1">
                <a:latin typeface="Codec Cold Trial" panose="02000504040000020004" pitchFamily="2" charset="0"/>
                <a:cs typeface="Poppins"/>
              </a:rPr>
              <a:t>zdjęcie</a:t>
            </a:r>
            <a:endParaRPr lang="en-US" sz="60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8943177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93405B-3696-3F55-F81C-AF82494ED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tekst, projekt graficzny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940BDCCB-0E59-9346-3A72-66AA16377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8" t="14339" r="47099" b="3019"/>
          <a:stretch>
            <a:fillRect/>
          </a:stretch>
        </p:blipFill>
        <p:spPr>
          <a:xfrm>
            <a:off x="0" y="0"/>
            <a:ext cx="9601200" cy="12801600"/>
          </a:xfrm>
          <a:prstGeom prst="rect">
            <a:avLst/>
          </a:prstGeom>
        </p:spPr>
      </p:pic>
      <p:pic>
        <p:nvPicPr>
          <p:cNvPr id="11" name="Obraz 10" descr="Obraz zawierający tekst, zrzut ekranu, Czcion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E833C1C8-6CCC-F5D3-0A73-F6126FB3A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7" y="403014"/>
            <a:ext cx="9601200" cy="11995572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FC5B07A1-EE71-B213-FFF3-78C6943E9D6E}"/>
              </a:ext>
            </a:extLst>
          </p:cNvPr>
          <p:cNvSpPr txBox="1"/>
          <p:nvPr/>
        </p:nvSpPr>
        <p:spPr>
          <a:xfrm>
            <a:off x="2312581" y="5790831"/>
            <a:ext cx="496540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Przykład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-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wklej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zdjęcie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na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całą</a:t>
            </a:r>
            <a:r>
              <a:rPr lang="en-US" sz="66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6600" dirty="0" err="1">
                <a:latin typeface="Codec Cold Trial" panose="02000504040000020004" pitchFamily="2" charset="0"/>
                <a:cs typeface="Poppins"/>
              </a:rPr>
              <a:t>stronę</a:t>
            </a:r>
            <a:endParaRPr lang="en-US" sz="6600" dirty="0">
              <a:latin typeface="Codec Cold Trial" panose="02000504040000020004" pitchFamily="2" charset="0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394377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015F75-5B81-EA5E-2D56-436439245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0915EBA-0891-3134-509B-65E5C0201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3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55D350-9090-3F0C-5372-14C43ECC8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2CA2E1-90A4-C204-F1A0-32A56EF04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A52CC2-5CD8-7574-4E4B-CBBEBBAE59CF}"/>
              </a:ext>
            </a:extLst>
          </p:cNvPr>
          <p:cNvSpPr txBox="1"/>
          <p:nvPr/>
        </p:nvSpPr>
        <p:spPr>
          <a:xfrm>
            <a:off x="3300682" y="4187046"/>
            <a:ext cx="4826479" cy="46628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509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D0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219A6A-BCC6-DF22-1C72-EE171BD9F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0133B8-24B8-2076-99B1-AA3A30E25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6B86DE-A398-4A7F-1936-3DAE433F9A89}"/>
              </a:ext>
            </a:extLst>
          </p:cNvPr>
          <p:cNvSpPr txBox="1"/>
          <p:nvPr/>
        </p:nvSpPr>
        <p:spPr>
          <a:xfrm>
            <a:off x="1041233" y="5105851"/>
            <a:ext cx="7523114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521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3FEC18-B2B3-F028-C20B-6221E7AC6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8FC5B8-CBAE-71DE-116E-6017B83B3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37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3110CD-366E-535E-D49B-D57B051E0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FC80B3-7341-25E8-2720-DD7A2D2EF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156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229BC7-FB6F-DFE4-32B4-B363BEB61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0F1505-A41B-0543-05B4-A230C20F7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409AF0-2925-7BA2-8DD6-D3E2B92B81A3}"/>
              </a:ext>
            </a:extLst>
          </p:cNvPr>
          <p:cNvSpPr txBox="1"/>
          <p:nvPr/>
        </p:nvSpPr>
        <p:spPr>
          <a:xfrm>
            <a:off x="923027" y="5319263"/>
            <a:ext cx="7755147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99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E0B38E-1369-2A9B-7BCC-5EE6441CB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A5629C-CD3B-9974-EE4A-3645A7046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382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07C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D1C0BC-45AE-9D54-71BE-031E6FAB2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424B1D-4A7B-8CD9-15C3-3F80BF9EB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0050"/>
            <a:ext cx="9601200" cy="12001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95DCDD-715E-5548-E9E3-3211E47100E0}"/>
              </a:ext>
            </a:extLst>
          </p:cNvPr>
          <p:cNvSpPr txBox="1"/>
          <p:nvPr/>
        </p:nvSpPr>
        <p:spPr>
          <a:xfrm>
            <a:off x="3111979" y="4488971"/>
            <a:ext cx="5339750" cy="38318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Lorem ipsum dolor sit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amet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consectetur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adipiscing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elit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sed do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eiusmod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tempor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incididunt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labore et dolore magna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aliqua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Ut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enim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ad minim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veniam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,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quis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nostrud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exercitation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ullamco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laboris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nisi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ut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aliquip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ex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ea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commodo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 </a:t>
            </a:r>
            <a:r>
              <a:rPr lang="en-US" sz="2700" dirty="0" err="1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consequat</a:t>
            </a:r>
            <a:r>
              <a:rPr lang="en-US" sz="2700" dirty="0">
                <a:solidFill>
                  <a:schemeClr val="bg1"/>
                </a:solidFill>
                <a:latin typeface="Codec Cold Trial" panose="02000504040000020004" pitchFamily="2" charset="0"/>
                <a:cs typeface="Poppins"/>
              </a:rPr>
              <a:t>. ​</a:t>
            </a:r>
            <a:endParaRPr lang="en-US" sz="2800" dirty="0">
              <a:solidFill>
                <a:schemeClr val="bg1"/>
              </a:solidFill>
              <a:latin typeface="Codec Cold Trial" panose="02000504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42639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265</Words>
  <Application>Microsoft Macintosh PowerPoint</Application>
  <PresentationFormat>Papier A3 (297x420 mm)</PresentationFormat>
  <Paragraphs>10</Paragraphs>
  <Slides>16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1" baseType="lpstr">
      <vt:lpstr>Aptos</vt:lpstr>
      <vt:lpstr>Aptos Display</vt:lpstr>
      <vt:lpstr>Arial</vt:lpstr>
      <vt:lpstr>Codec Cold Trial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Kamil Kawalec</cp:lastModifiedBy>
  <cp:revision>95</cp:revision>
  <dcterms:created xsi:type="dcterms:W3CDTF">2025-06-23T08:00:34Z</dcterms:created>
  <dcterms:modified xsi:type="dcterms:W3CDTF">2025-06-23T11:44:17Z</dcterms:modified>
</cp:coreProperties>
</file>