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8" r:id="rId3"/>
  </p:sldIdLst>
  <p:sldSz cx="7019925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73" d="100"/>
          <a:sy n="73" d="100"/>
        </p:scale>
        <p:origin x="379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495" y="1621451"/>
            <a:ext cx="5966936" cy="3449308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491" y="5203778"/>
            <a:ext cx="5264944" cy="2392040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C6E6-5732-C649-B948-B2097D4D1626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5DC8-164B-A543-AA63-D80494D37D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726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C6E6-5732-C649-B948-B2097D4D1626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5DC8-164B-A543-AA63-D80494D37D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396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23634" y="527487"/>
            <a:ext cx="1513671" cy="8396223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20" y="527487"/>
            <a:ext cx="4453265" cy="839622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C6E6-5732-C649-B948-B2097D4D1626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5DC8-164B-A543-AA63-D80494D37D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86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C6E6-5732-C649-B948-B2097D4D1626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5DC8-164B-A543-AA63-D80494D37D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786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64" y="2470019"/>
            <a:ext cx="6054685" cy="4121281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964" y="6630289"/>
            <a:ext cx="6054685" cy="2167284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82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82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82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82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82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82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82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82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C6E6-5732-C649-B948-B2097D4D1626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5DC8-164B-A543-AA63-D80494D37D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61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20" y="2637436"/>
            <a:ext cx="2983468" cy="628627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3837" y="2637436"/>
            <a:ext cx="2983468" cy="628627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C6E6-5732-C649-B948-B2097D4D1626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5DC8-164B-A543-AA63-D80494D37D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42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34" y="527490"/>
            <a:ext cx="6054685" cy="191500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535" y="2428736"/>
            <a:ext cx="2969757" cy="1190286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535" y="3619022"/>
            <a:ext cx="2969757" cy="532303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3838" y="2428736"/>
            <a:ext cx="2984382" cy="1190286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53838" y="3619022"/>
            <a:ext cx="2984382" cy="532303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C6E6-5732-C649-B948-B2097D4D1626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5DC8-164B-A543-AA63-D80494D37D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89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C6E6-5732-C649-B948-B2097D4D1626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5DC8-164B-A543-AA63-D80494D37D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79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C6E6-5732-C649-B948-B2097D4D1626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5DC8-164B-A543-AA63-D80494D37D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57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34" y="660506"/>
            <a:ext cx="2264109" cy="2311771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382" y="1426511"/>
            <a:ext cx="3553837" cy="7040809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534" y="2972276"/>
            <a:ext cx="2264109" cy="5506510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C6E6-5732-C649-B948-B2097D4D1626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5DC8-164B-A543-AA63-D80494D37D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45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34" y="660506"/>
            <a:ext cx="2264109" cy="2311771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84382" y="1426511"/>
            <a:ext cx="3553837" cy="7040809"/>
          </a:xfrm>
        </p:spPr>
        <p:txBody>
          <a:bodyPr anchor="t"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534" y="2972276"/>
            <a:ext cx="2264109" cy="5506510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C6E6-5732-C649-B948-B2097D4D1626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5DC8-164B-A543-AA63-D80494D37D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441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2620" y="527490"/>
            <a:ext cx="605468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20" y="2637436"/>
            <a:ext cx="605468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620" y="9182869"/>
            <a:ext cx="1579483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3FC6E6-5732-C649-B948-B2097D4D1626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5350" y="9182869"/>
            <a:ext cx="236922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7822" y="9182869"/>
            <a:ext cx="1579483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815DC8-164B-A543-AA63-D80494D37D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059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projekt graficzny, zrzut ekranu, design&#10;&#10;Zawartość wygenerowana przez AI może być niepoprawna.">
            <a:extLst>
              <a:ext uri="{FF2B5EF4-FFF2-40B4-BE49-F238E27FC236}">
                <a16:creationId xmlns:a16="http://schemas.microsoft.com/office/drawing/2014/main" id="{4B60BE2A-8D4F-79FF-6548-FFA700D8C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71"/>
            <a:ext cx="7019925" cy="984544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BEDFCC3-6270-8F6C-B323-BA6DFE5D224A}"/>
              </a:ext>
            </a:extLst>
          </p:cNvPr>
          <p:cNvSpPr txBox="1"/>
          <p:nvPr/>
        </p:nvSpPr>
        <p:spPr>
          <a:xfrm>
            <a:off x="791308" y="4255477"/>
            <a:ext cx="546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odec Cold Trial" panose="02000504040000020004" pitchFamily="2" charset="0"/>
              </a:rPr>
              <a:t>Miejsce na tekst</a:t>
            </a:r>
          </a:p>
        </p:txBody>
      </p:sp>
    </p:spTree>
    <p:extLst>
      <p:ext uri="{BB962C8B-B14F-4D97-AF65-F5344CB8AC3E}">
        <p14:creationId xmlns:p14="http://schemas.microsoft.com/office/powerpoint/2010/main" val="111937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24289-00BC-EE20-48AA-82DDFF82F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projekt graficzny, Czcionka&#10;&#10;Zawartość wygenerowana przez AI może być niepoprawna.">
            <a:extLst>
              <a:ext uri="{FF2B5EF4-FFF2-40B4-BE49-F238E27FC236}">
                <a16:creationId xmlns:a16="http://schemas.microsoft.com/office/drawing/2014/main" id="{E92E2298-B134-E760-6DCD-40ED090EA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71"/>
            <a:ext cx="7019925" cy="984544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34C8B6C-697A-8D18-B67C-28A9487B9115}"/>
              </a:ext>
            </a:extLst>
          </p:cNvPr>
          <p:cNvSpPr txBox="1"/>
          <p:nvPr/>
        </p:nvSpPr>
        <p:spPr>
          <a:xfrm>
            <a:off x="791308" y="4255477"/>
            <a:ext cx="546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odec Cold Trial" panose="02000504040000020004" pitchFamily="2" charset="0"/>
              </a:rPr>
              <a:t>Miejsce na tekst</a:t>
            </a:r>
          </a:p>
        </p:txBody>
      </p:sp>
    </p:spTree>
    <p:extLst>
      <p:ext uri="{BB962C8B-B14F-4D97-AF65-F5344CB8AC3E}">
        <p14:creationId xmlns:p14="http://schemas.microsoft.com/office/powerpoint/2010/main" val="511244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tyw pakietu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6</Words>
  <Application>Microsoft Macintosh PowerPoint</Application>
  <PresentationFormat>Niestandardowy</PresentationFormat>
  <Paragraphs>2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Codec Cold Trial</vt:lpstr>
      <vt:lpstr>Motyw pakietu Office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Kamil Kawalec</dc:creator>
  <cp:lastModifiedBy>Kamil Kawalec</cp:lastModifiedBy>
  <cp:revision>1</cp:revision>
  <dcterms:created xsi:type="dcterms:W3CDTF">2025-06-25T11:48:01Z</dcterms:created>
  <dcterms:modified xsi:type="dcterms:W3CDTF">2025-06-25T11:50:49Z</dcterms:modified>
</cp:coreProperties>
</file>